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8.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35"/>
  </p:notesMasterIdLst>
  <p:sldIdLst>
    <p:sldId id="259" r:id="rId2"/>
    <p:sldId id="258" r:id="rId3"/>
    <p:sldId id="260" r:id="rId4"/>
    <p:sldId id="257" r:id="rId5"/>
    <p:sldId id="261" r:id="rId6"/>
    <p:sldId id="262" r:id="rId7"/>
    <p:sldId id="264" r:id="rId8"/>
    <p:sldId id="266" r:id="rId9"/>
    <p:sldId id="277" r:id="rId10"/>
    <p:sldId id="268" r:id="rId11"/>
    <p:sldId id="269" r:id="rId12"/>
    <p:sldId id="270" r:id="rId13"/>
    <p:sldId id="272" r:id="rId14"/>
    <p:sldId id="271" r:id="rId15"/>
    <p:sldId id="278" r:id="rId16"/>
    <p:sldId id="279" r:id="rId17"/>
    <p:sldId id="290" r:id="rId18"/>
    <p:sldId id="291" r:id="rId19"/>
    <p:sldId id="292" r:id="rId20"/>
    <p:sldId id="293" r:id="rId21"/>
    <p:sldId id="280" r:id="rId22"/>
    <p:sldId id="281" r:id="rId23"/>
    <p:sldId id="273" r:id="rId24"/>
    <p:sldId id="274" r:id="rId25"/>
    <p:sldId id="275" r:id="rId26"/>
    <p:sldId id="289" r:id="rId27"/>
    <p:sldId id="283" r:id="rId28"/>
    <p:sldId id="284" r:id="rId29"/>
    <p:sldId id="285" r:id="rId30"/>
    <p:sldId id="286" r:id="rId31"/>
    <p:sldId id="287" r:id="rId32"/>
    <p:sldId id="288" r:id="rId33"/>
    <p:sldId id="294"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a:srgbClr val="F19E65"/>
    <a:srgbClr val="F9C032"/>
    <a:srgbClr val="5B9BD5"/>
    <a:srgbClr val="FAC950"/>
    <a:srgbClr val="53C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86574" autoAdjust="0"/>
  </p:normalViewPr>
  <p:slideViewPr>
    <p:cSldViewPr snapToGrid="0" snapToObjects="1">
      <p:cViewPr>
        <p:scale>
          <a:sx n="85" d="100"/>
          <a:sy n="85" d="100"/>
        </p:scale>
        <p:origin x="2288" y="4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ABF6B-690A-CE44-9691-389AA687FFEF}" type="datetimeFigureOut">
              <a:rPr kumimoji="1" lang="zh-CN" altLang="en-US" smtClean="0"/>
              <a:t>16/9/14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CE01B-42F0-D34E-9A9B-A126953B138E}" type="slidenum">
              <a:rPr kumimoji="1" lang="zh-CN" altLang="en-US" smtClean="0"/>
              <a:t>‹#›</a:t>
            </a:fld>
            <a:endParaRPr kumimoji="1" lang="zh-CN" altLang="en-US"/>
          </a:p>
        </p:txBody>
      </p:sp>
    </p:spTree>
    <p:extLst>
      <p:ext uri="{BB962C8B-B14F-4D97-AF65-F5344CB8AC3E}">
        <p14:creationId xmlns:p14="http://schemas.microsoft.com/office/powerpoint/2010/main" val="898473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欢迎大家来到</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联合工作室的招新宣讲。</a:t>
            </a:r>
          </a:p>
          <a:p>
            <a:r>
              <a:rPr lang="zh-CN" altLang="zh-CN" sz="1200" kern="1200" dirty="0">
                <a:solidFill>
                  <a:schemeClr val="tx1"/>
                </a:solidFill>
                <a:effectLst/>
                <a:latin typeface="+mn-lt"/>
                <a:ea typeface="+mn-ea"/>
                <a:cs typeface="+mn-cs"/>
              </a:rPr>
              <a:t>在正式招新开始之前，我呢想先给大家介绍一下</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a:t>
            </a:fld>
            <a:endParaRPr kumimoji="1" lang="zh-CN" altLang="en-US"/>
          </a:p>
        </p:txBody>
      </p:sp>
    </p:spTree>
    <p:extLst>
      <p:ext uri="{BB962C8B-B14F-4D97-AF65-F5344CB8AC3E}">
        <p14:creationId xmlns:p14="http://schemas.microsoft.com/office/powerpoint/2010/main" val="1574846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在座很多人都了解过开发，但</a:t>
            </a:r>
            <a:r>
              <a:rPr lang="en-US" altLang="zh-CN" sz="1200" kern="1200" dirty="0" err="1" smtClean="0">
                <a:solidFill>
                  <a:schemeClr val="tx1"/>
                </a:solidFill>
                <a:latin typeface="+mn-lt"/>
                <a:ea typeface="+mn-ea"/>
                <a:cs typeface="+mn-cs"/>
              </a:rPr>
              <a:t>pd</a:t>
            </a:r>
            <a:r>
              <a:rPr lang="zh-CN" altLang="en-US" sz="1200" kern="1200" dirty="0" smtClean="0">
                <a:solidFill>
                  <a:schemeClr val="tx1"/>
                </a:solidFill>
                <a:latin typeface="+mn-lt"/>
                <a:ea typeface="+mn-ea"/>
                <a:cs typeface="+mn-cs"/>
              </a:rPr>
              <a:t>你们大都是第一次接触。那</a:t>
            </a:r>
            <a:r>
              <a:rPr lang="en-US" altLang="zh-CN" sz="1200" kern="1200" dirty="0" err="1" smtClean="0">
                <a:solidFill>
                  <a:schemeClr val="tx1"/>
                </a:solidFill>
                <a:latin typeface="+mn-lt"/>
                <a:ea typeface="+mn-ea"/>
                <a:cs typeface="+mn-cs"/>
              </a:rPr>
              <a:t>pd</a:t>
            </a:r>
            <a:r>
              <a:rPr lang="zh-CN" altLang="en-US" sz="1200" kern="1200" dirty="0" smtClean="0">
                <a:solidFill>
                  <a:schemeClr val="tx1"/>
                </a:solidFill>
                <a:latin typeface="+mn-lt"/>
                <a:ea typeface="+mn-ea"/>
                <a:cs typeface="+mn-cs"/>
              </a:rPr>
              <a:t>组究竟是什么样的存在呢？</a:t>
            </a:r>
            <a:endParaRPr lang="zh-CN" altLang="en-US" dirty="0"/>
          </a:p>
        </p:txBody>
      </p:sp>
      <p:sp>
        <p:nvSpPr>
          <p:cNvPr id="4" name="灯片编号占位符 3"/>
          <p:cNvSpPr>
            <a:spLocks noGrp="1"/>
          </p:cNvSpPr>
          <p:nvPr>
            <p:ph type="sldNum" sz="quarter" idx="10"/>
          </p:nvPr>
        </p:nvSpPr>
        <p:spPr/>
        <p:txBody>
          <a:bodyPr/>
          <a:lstStyle/>
          <a:p>
            <a:fld id="{B8DA7CEC-49D2-416F-8378-20778B0B286B}" type="slidenum">
              <a:rPr lang="zh-CN" altLang="en-US" smtClean="0"/>
              <a:t>10</a:t>
            </a:fld>
            <a:endParaRPr lang="zh-CN" altLang="en-US"/>
          </a:p>
        </p:txBody>
      </p:sp>
    </p:spTree>
    <p:extLst>
      <p:ext uri="{BB962C8B-B14F-4D97-AF65-F5344CB8AC3E}">
        <p14:creationId xmlns:p14="http://schemas.microsoft.com/office/powerpoint/2010/main" val="86749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接下来我从</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组组成、</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组工作、加入以后你能获得什么以及加入</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组你们需要准备些什么这几个方面来给你们解答这一问题。</a:t>
            </a:r>
            <a:r>
              <a:rPr lang="zh-CN" altLang="zh-CN" dirty="0">
                <a:effectLst/>
              </a:rPr>
              <a:t> </a:t>
            </a:r>
            <a:endParaRPr lang="zh-CN" altLang="en-US" dirty="0"/>
          </a:p>
        </p:txBody>
      </p:sp>
      <p:sp>
        <p:nvSpPr>
          <p:cNvPr id="4" name="灯片编号占位符 3"/>
          <p:cNvSpPr>
            <a:spLocks noGrp="1"/>
          </p:cNvSpPr>
          <p:nvPr>
            <p:ph type="sldNum" sz="quarter" idx="10"/>
          </p:nvPr>
        </p:nvSpPr>
        <p:spPr/>
        <p:txBody>
          <a:bodyPr/>
          <a:lstStyle/>
          <a:p>
            <a:fld id="{B8DA7CEC-49D2-416F-8378-20778B0B286B}" type="slidenum">
              <a:rPr lang="zh-CN" altLang="en-US" smtClean="0"/>
              <a:t>11</a:t>
            </a:fld>
            <a:endParaRPr lang="zh-CN" altLang="en-US"/>
          </a:p>
        </p:txBody>
      </p:sp>
    </p:spTree>
    <p:extLst>
      <p:ext uri="{BB962C8B-B14F-4D97-AF65-F5344CB8AC3E}">
        <p14:creationId xmlns:p14="http://schemas.microsoft.com/office/powerpoint/2010/main" val="79722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Pd</a:t>
            </a:r>
            <a:r>
              <a:rPr lang="zh-CN" altLang="en-US" sz="1200" kern="1200" dirty="0" smtClean="0">
                <a:solidFill>
                  <a:schemeClr val="tx1"/>
                </a:solidFill>
                <a:latin typeface="+mn-lt"/>
                <a:ea typeface="+mn-ea"/>
                <a:cs typeface="+mn-cs"/>
              </a:rPr>
              <a:t>的全称其实是</a:t>
            </a:r>
            <a:r>
              <a:rPr lang="en-US" altLang="zh-CN" sz="1200" kern="1200" dirty="0" err="1" smtClean="0">
                <a:solidFill>
                  <a:schemeClr val="tx1"/>
                </a:solidFill>
                <a:latin typeface="+mn-lt"/>
                <a:ea typeface="+mn-ea"/>
                <a:cs typeface="+mn-cs"/>
              </a:rPr>
              <a:t>pm&amp;design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pm</a:t>
            </a:r>
            <a:r>
              <a:rPr lang="zh-CN" altLang="en-US" sz="1200" kern="1200" dirty="0" smtClean="0">
                <a:solidFill>
                  <a:schemeClr val="tx1"/>
                </a:solidFill>
                <a:latin typeface="+mn-lt"/>
                <a:ea typeface="+mn-ea"/>
                <a:cs typeface="+mn-cs"/>
              </a:rPr>
              <a:t>是</a:t>
            </a:r>
            <a:r>
              <a:rPr lang="en-US" altLang="zh-CN" sz="1200" kern="1200" dirty="0" smtClean="0">
                <a:solidFill>
                  <a:schemeClr val="tx1"/>
                </a:solidFill>
                <a:latin typeface="+mn-lt"/>
                <a:ea typeface="+mn-ea"/>
                <a:cs typeface="+mn-cs"/>
              </a:rPr>
              <a:t>product manager</a:t>
            </a:r>
            <a:r>
              <a:rPr lang="zh-CN" altLang="en-US" sz="1200" kern="1200" dirty="0" smtClean="0">
                <a:solidFill>
                  <a:schemeClr val="tx1"/>
                </a:solidFill>
                <a:latin typeface="+mn-lt"/>
                <a:ea typeface="+mn-ea"/>
                <a:cs typeface="+mn-cs"/>
              </a:rPr>
              <a:t>产品经理，</a:t>
            </a:r>
            <a:r>
              <a:rPr lang="en-US" altLang="zh-CN" sz="1200" kern="1200" dirty="0" smtClean="0">
                <a:solidFill>
                  <a:schemeClr val="tx1"/>
                </a:solidFill>
                <a:latin typeface="+mn-lt"/>
                <a:ea typeface="+mn-ea"/>
                <a:cs typeface="+mn-cs"/>
              </a:rPr>
              <a:t>design</a:t>
            </a:r>
            <a:r>
              <a:rPr lang="zh-CN" altLang="en-US" sz="1200" kern="1200" dirty="0" smtClean="0">
                <a:solidFill>
                  <a:schemeClr val="tx1"/>
                </a:solidFill>
                <a:latin typeface="+mn-lt"/>
                <a:ea typeface="+mn-ea"/>
                <a:cs typeface="+mn-cs"/>
              </a:rPr>
              <a:t>是设计师</a:t>
            </a:r>
            <a:r>
              <a:rPr lang="zh-CN" altLang="en-US" sz="1200" kern="1200" dirty="0" smtClean="0">
                <a:solidFill>
                  <a:schemeClr val="tx1"/>
                </a:solidFill>
                <a:latin typeface="+mn-lt"/>
                <a:ea typeface="+mn-ea"/>
                <a:cs typeface="+mn-cs"/>
              </a:rPr>
              <a:t>。鉴于</a:t>
            </a:r>
            <a:r>
              <a:rPr lang="zh-CN" altLang="en-US" sz="1200" kern="1200" dirty="0" smtClean="0">
                <a:solidFill>
                  <a:schemeClr val="tx1"/>
                </a:solidFill>
                <a:latin typeface="+mn-lt"/>
                <a:ea typeface="+mn-ea"/>
                <a:cs typeface="+mn-cs"/>
              </a:rPr>
              <a:t>我主要是</a:t>
            </a:r>
            <a:r>
              <a:rPr lang="en-US" altLang="zh-CN" sz="1200" kern="1200" dirty="0" smtClean="0">
                <a:solidFill>
                  <a:schemeClr val="tx1"/>
                </a:solidFill>
                <a:latin typeface="+mn-lt"/>
                <a:ea typeface="+mn-ea"/>
                <a:cs typeface="+mn-cs"/>
              </a:rPr>
              <a:t>pm</a:t>
            </a:r>
            <a:r>
              <a:rPr lang="zh-CN" altLang="en-US" sz="1200" kern="1200" dirty="0" smtClean="0">
                <a:solidFill>
                  <a:schemeClr val="tx1"/>
                </a:solidFill>
                <a:latin typeface="+mn-lt"/>
                <a:ea typeface="+mn-ea"/>
                <a:cs typeface="+mn-cs"/>
              </a:rPr>
              <a:t>方向的，我就先给大家简单介绍一下</a:t>
            </a:r>
            <a:r>
              <a:rPr lang="en-US" altLang="zh-CN" sz="1200" kern="1200" dirty="0" smtClean="0">
                <a:solidFill>
                  <a:schemeClr val="tx1"/>
                </a:solidFill>
                <a:latin typeface="+mn-lt"/>
                <a:ea typeface="+mn-ea"/>
                <a:cs typeface="+mn-cs"/>
              </a:rPr>
              <a:t>pm</a:t>
            </a:r>
            <a:r>
              <a:rPr lang="zh-CN" altLang="en-US" sz="1200" kern="1200" dirty="0" smtClean="0">
                <a:solidFill>
                  <a:schemeClr val="tx1"/>
                </a:solidFill>
                <a:latin typeface="+mn-lt"/>
                <a:ea typeface="+mn-ea"/>
                <a:cs typeface="+mn-cs"/>
              </a:rPr>
              <a:t>。产品经理是</a:t>
            </a:r>
            <a:r>
              <a:rPr lang="zh-CN" altLang="en-US" sz="1200" kern="1200" dirty="0" smtClean="0">
                <a:solidFill>
                  <a:schemeClr val="tx1"/>
                </a:solidFill>
                <a:latin typeface="+mn-lt"/>
                <a:ea typeface="+mn-ea"/>
                <a:cs typeface="+mn-cs"/>
              </a:rPr>
              <a:t>什么？有人说我们是打杂的，写文档，吹牛逼，也有人说我们是</a:t>
            </a:r>
            <a:r>
              <a:rPr lang="en-US" altLang="zh-CN" sz="1200" kern="1200" dirty="0" smtClean="0">
                <a:solidFill>
                  <a:schemeClr val="tx1"/>
                </a:solidFill>
                <a:latin typeface="+mn-lt"/>
                <a:ea typeface="+mn-ea"/>
                <a:cs typeface="+mn-cs"/>
              </a:rPr>
              <a:t>CEO</a:t>
            </a:r>
            <a:r>
              <a:rPr lang="zh-CN" altLang="en-US" sz="1200" kern="1200" dirty="0" smtClean="0">
                <a:solidFill>
                  <a:schemeClr val="tx1"/>
                </a:solidFill>
                <a:latin typeface="+mn-lt"/>
                <a:ea typeface="+mn-ea"/>
                <a:cs typeface="+mn-cs"/>
              </a:rPr>
              <a:t>的学前班，做决策的；但实际上我们需要找到</a:t>
            </a:r>
            <a:r>
              <a:rPr lang="zh-CN" altLang="en-US" sz="1200" kern="1200" dirty="0" smtClean="0">
                <a:solidFill>
                  <a:schemeClr val="tx1"/>
                </a:solidFill>
                <a:latin typeface="+mn-lt"/>
                <a:ea typeface="+mn-ea"/>
                <a:cs typeface="+mn-cs"/>
              </a:rPr>
              <a:t>问题的核心，</a:t>
            </a:r>
            <a:r>
              <a:rPr lang="zh-CN" altLang="en-US" sz="1200" kern="1200" dirty="0" smtClean="0">
                <a:solidFill>
                  <a:schemeClr val="tx1"/>
                </a:solidFill>
                <a:latin typeface="+mn-lt"/>
                <a:ea typeface="+mn-ea"/>
                <a:cs typeface="+mn-cs"/>
              </a:rPr>
              <a:t>把想法具体实现出来，会详细到每一个功能、每个界面的按钮，找到核心需求以及如何更好的解决需求；我们是用户和设计开发人员沟通的桥梁，同时还会把控整个团队的开发流程。</a:t>
            </a:r>
          </a:p>
          <a:p>
            <a:endParaRPr kumimoji="1" lang="zh-CN" altLang="en-US" dirty="0"/>
          </a:p>
        </p:txBody>
      </p:sp>
      <p:sp>
        <p:nvSpPr>
          <p:cNvPr id="4" name="幻灯片编号占位符 3"/>
          <p:cNvSpPr>
            <a:spLocks noGrp="1"/>
          </p:cNvSpPr>
          <p:nvPr>
            <p:ph type="sldNum" sz="quarter" idx="10"/>
          </p:nvPr>
        </p:nvSpPr>
        <p:spPr/>
        <p:txBody>
          <a:bodyPr/>
          <a:lstStyle/>
          <a:p>
            <a:fld id="{B8DA7CEC-49D2-416F-8378-20778B0B286B}" type="slidenum">
              <a:rPr lang="zh-CN" altLang="en-US" smtClean="0"/>
              <a:t>12</a:t>
            </a:fld>
            <a:endParaRPr lang="zh-CN" altLang="en-US"/>
          </a:p>
        </p:txBody>
      </p:sp>
    </p:spTree>
    <p:extLst>
      <p:ext uri="{BB962C8B-B14F-4D97-AF65-F5344CB8AC3E}">
        <p14:creationId xmlns:p14="http://schemas.microsoft.com/office/powerpoint/2010/main" val="149863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那</a:t>
            </a:r>
            <a:r>
              <a:rPr lang="en-US" altLang="zh-CN" sz="1200" kern="1200" dirty="0" err="1" smtClean="0">
                <a:solidFill>
                  <a:schemeClr val="tx1"/>
                </a:solidFill>
                <a:latin typeface="+mn-lt"/>
                <a:ea typeface="+mn-ea"/>
                <a:cs typeface="+mn-cs"/>
              </a:rPr>
              <a:t>ascii</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pm</a:t>
            </a:r>
            <a:r>
              <a:rPr lang="zh-CN" altLang="en-US" sz="1200" kern="1200" dirty="0" smtClean="0">
                <a:solidFill>
                  <a:schemeClr val="tx1"/>
                </a:solidFill>
                <a:latin typeface="+mn-lt"/>
                <a:ea typeface="+mn-ea"/>
                <a:cs typeface="+mn-cs"/>
              </a:rPr>
              <a:t>究竟要做些什么呢？简单的来说，在一款产品开发过程中，我们要去发现分析需求、市场调研分析以及产品定义设计和项目开发管理。举个具体的例子吧：</a:t>
            </a:r>
          </a:p>
          <a:p>
            <a:r>
              <a:rPr lang="zh-CN" altLang="en-US" sz="1200" kern="1200" dirty="0" smtClean="0">
                <a:solidFill>
                  <a:schemeClr val="tx1"/>
                </a:solidFill>
                <a:latin typeface="+mn-lt"/>
                <a:ea typeface="+mn-ea"/>
                <a:cs typeface="+mn-cs"/>
              </a:rPr>
              <a:t>我现在要做一个记帐本软件，我们会去想它的目标用户是谁呢？当然是那些现实生活中有记账需要的人。接着就会根据用户的使用场景想他们会有什么需求？要用来干什么？记录修改账单、查看账目明细、图表分析收支比例，有时还需要用密码把自己的账单数据保护起来避免隐私泄漏啥的。找到了这一系列的用户需求就可以了吗？当然不是。我们还要更进一步的划分功能优先级，分析哪一个是核心需求，也就是它首先需要解决用户的什么问题。当然是记账，其次才会是分析收支比例、保护隐私这些。如果没抓住核心需求，一个记帐</a:t>
            </a:r>
            <a:r>
              <a:rPr lang="en-US" altLang="zh-CN" sz="1200" kern="1200" dirty="0" smtClean="0">
                <a:solidFill>
                  <a:schemeClr val="tx1"/>
                </a:solidFill>
                <a:latin typeface="+mn-lt"/>
                <a:ea typeface="+mn-ea"/>
                <a:cs typeface="+mn-cs"/>
              </a:rPr>
              <a:t>app</a:t>
            </a:r>
            <a:r>
              <a:rPr lang="zh-CN" altLang="en-US" sz="1200" kern="1200" dirty="0" smtClean="0">
                <a:solidFill>
                  <a:schemeClr val="tx1"/>
                </a:solidFill>
                <a:latin typeface="+mn-lt"/>
                <a:ea typeface="+mn-ea"/>
                <a:cs typeface="+mn-cs"/>
              </a:rPr>
              <a:t>其他功能做的再好，界面再美观，不能记帐，我干嘛要用它，我又不傻。在需求分析完之后我们就会做市场调研分析，查看目标用户对</a:t>
            </a:r>
            <a:r>
              <a:rPr lang="zh-CN" altLang="en-US" sz="1200" kern="1200" dirty="0" smtClean="0">
                <a:solidFill>
                  <a:schemeClr val="tx1"/>
                </a:solidFill>
                <a:latin typeface="+mn-lt"/>
                <a:ea typeface="+mn-ea"/>
                <a:cs typeface="+mn-cs"/>
              </a:rPr>
              <a:t>需求 有</a:t>
            </a:r>
            <a:r>
              <a:rPr lang="zh-CN" altLang="en-US" sz="1200" kern="1200" dirty="0" smtClean="0">
                <a:solidFill>
                  <a:schemeClr val="tx1"/>
                </a:solidFill>
                <a:latin typeface="+mn-lt"/>
                <a:ea typeface="+mn-ea"/>
                <a:cs typeface="+mn-cs"/>
              </a:rPr>
              <a:t>多高，同时也是去验证自己的想法是否正确，使得整个团队在后期的开发过程中都走在一条正确的道路上。同时还会去做竞品分析，去找到和其他产品的不同点，找到自己的核心竞争力也就是自己对大的优势在哪里。做完这两个工作我们便会开始定义设计整个产品，找到产品定位，完成需求文档，用思维导图把产品的功能按优先级列出来，然后根据市场调研做优化，找出最好的解决方案。然后会去把产品的原型做出来，也就是产品的大致逻辑流程，在每一级界面要有哪些功能，要具体到有哪些按钮，按下后要跳转到哪个界面。最后便是项目的开发管理过程。要用之前做的准备向开发人员说明自己的产品是有市场有需求的；不会成为互联网泡沫。既找到设计师，和她交流如何把产民做的更美观好用，如何让用户交互时更顺手，又要找到程序开发人员，考虑开发成本以及开发周期之内能否把功能实现出来，如果不能就要根据产品定位以及核心需求加以权衡对功能做修改，减小开发成本，保证项目在预定的开发周期内实现出来。</a:t>
            </a:r>
          </a:p>
          <a:p>
            <a:r>
              <a:rPr lang="zh-CN" altLang="en-US" sz="1200" kern="1200" dirty="0" smtClean="0">
                <a:solidFill>
                  <a:schemeClr val="tx1"/>
                </a:solidFill>
                <a:latin typeface="+mn-lt"/>
                <a:ea typeface="+mn-ea"/>
                <a:cs typeface="+mn-cs"/>
              </a:rPr>
              <a:t>此外我们还要找到</a:t>
            </a:r>
            <a:r>
              <a:rPr lang="en-US" altLang="zh-CN" sz="1200" kern="1200" dirty="0" smtClean="0">
                <a:solidFill>
                  <a:schemeClr val="tx1"/>
                </a:solidFill>
                <a:latin typeface="+mn-lt"/>
                <a:ea typeface="+mn-ea"/>
                <a:cs typeface="+mn-cs"/>
              </a:rPr>
              <a:t>boss</a:t>
            </a:r>
            <a:r>
              <a:rPr lang="zh-CN" altLang="en-US" sz="1200" kern="1200" dirty="0" smtClean="0">
                <a:solidFill>
                  <a:schemeClr val="tx1"/>
                </a:solidFill>
                <a:latin typeface="+mn-lt"/>
                <a:ea typeface="+mn-ea"/>
                <a:cs typeface="+mn-cs"/>
              </a:rPr>
              <a:t>投资商拿到开发权，这就需要我们做的所有准备了，同类的软件网站，如果我们策划出来的功能更优、界面更美但开发周期更短，成本更小，市场需求更大</a:t>
            </a:r>
            <a:r>
              <a:rPr lang="en-US" altLang="zh-CN" sz="1200" kern="1200" dirty="0" smtClean="0">
                <a:solidFill>
                  <a:schemeClr val="tx1"/>
                </a:solidFill>
                <a:latin typeface="+mn-lt"/>
                <a:ea typeface="+mn-ea"/>
                <a:cs typeface="+mn-cs"/>
              </a:rPr>
              <a:t>boss</a:t>
            </a:r>
            <a:r>
              <a:rPr lang="zh-CN" altLang="en-US" sz="1200" kern="1200" dirty="0" smtClean="0">
                <a:solidFill>
                  <a:schemeClr val="tx1"/>
                </a:solidFill>
                <a:latin typeface="+mn-lt"/>
                <a:ea typeface="+mn-ea"/>
                <a:cs typeface="+mn-cs"/>
              </a:rPr>
              <a:t>、投资商肯定会选择我们而不是其他竞争者。</a:t>
            </a:r>
          </a:p>
          <a:p>
            <a:r>
              <a:rPr lang="zh-CN" altLang="en-US" sz="1200" kern="1200" dirty="0" smtClean="0">
                <a:solidFill>
                  <a:schemeClr val="tx1"/>
                </a:solidFill>
                <a:latin typeface="+mn-lt"/>
                <a:ea typeface="+mn-ea"/>
                <a:cs typeface="+mn-cs"/>
              </a:rPr>
              <a:t>所以说，产品经理并不是他人眼中只会装</a:t>
            </a:r>
            <a:r>
              <a:rPr lang="en-US" altLang="zh-CN" sz="1200" kern="1200" dirty="0" err="1" smtClean="0">
                <a:solidFill>
                  <a:schemeClr val="tx1"/>
                </a:solidFill>
                <a:latin typeface="+mn-lt"/>
                <a:ea typeface="+mn-ea"/>
                <a:cs typeface="+mn-cs"/>
              </a:rPr>
              <a:t>dalao</a:t>
            </a:r>
            <a:r>
              <a:rPr lang="zh-CN" altLang="en-US" sz="1200" kern="1200" dirty="0" smtClean="0">
                <a:solidFill>
                  <a:schemeClr val="tx1"/>
                </a:solidFill>
                <a:latin typeface="+mn-lt"/>
                <a:ea typeface="+mn-ea"/>
                <a:cs typeface="+mn-cs"/>
              </a:rPr>
              <a:t>、写文档、做</a:t>
            </a:r>
            <a:r>
              <a:rPr lang="en-US" altLang="zh-CN" sz="1200" kern="1200" dirty="0" err="1" smtClean="0">
                <a:solidFill>
                  <a:schemeClr val="tx1"/>
                </a:solidFill>
                <a:latin typeface="+mn-lt"/>
                <a:ea typeface="+mn-ea"/>
                <a:cs typeface="+mn-cs"/>
              </a:rPr>
              <a:t>ppt</a:t>
            </a:r>
            <a:r>
              <a:rPr lang="zh-CN" altLang="en-US" sz="1200" kern="1200" dirty="0" smtClean="0">
                <a:solidFill>
                  <a:schemeClr val="tx1"/>
                </a:solidFill>
                <a:latin typeface="+mn-lt"/>
                <a:ea typeface="+mn-ea"/>
                <a:cs typeface="+mn-cs"/>
              </a:rPr>
              <a:t>、做决策的</a:t>
            </a:r>
            <a:r>
              <a:rPr lang="en-US" altLang="zh-CN" sz="1200" kern="1200" dirty="0" err="1" smtClean="0">
                <a:solidFill>
                  <a:schemeClr val="tx1"/>
                </a:solidFill>
                <a:latin typeface="+mn-lt"/>
                <a:ea typeface="+mn-ea"/>
                <a:cs typeface="+mn-cs"/>
              </a:rPr>
              <a:t>ceo</a:t>
            </a:r>
            <a:r>
              <a:rPr lang="zh-CN" altLang="en-US" sz="1200" kern="1200" dirty="0" smtClean="0">
                <a:solidFill>
                  <a:schemeClr val="tx1"/>
                </a:solidFill>
                <a:latin typeface="+mn-lt"/>
                <a:ea typeface="+mn-ea"/>
                <a:cs typeface="+mn-cs"/>
              </a:rPr>
              <a:t>学前班，这一切只不过是我们最基本的技能而已，在这之上更重要的是思考决、学习、分析、决断、沟通能力，这能让我们跟准确的找到产品定位以及核心需求，剖析出问题的关健所在，列出功能优先级，能好的与团队交流，把控开发周期。我们不是团队中指使他人做事的人，我们也会有自己的工作。</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Pm</a:t>
            </a:r>
            <a:r>
              <a:rPr lang="zh-CN" altLang="en-US" sz="1200" kern="1200" dirty="0">
                <a:solidFill>
                  <a:schemeClr val="tx1"/>
                </a:solidFill>
                <a:effectLst/>
                <a:latin typeface="+mn-lt"/>
                <a:ea typeface="+mn-ea"/>
                <a:cs typeface="+mn-cs"/>
              </a:rPr>
              <a:t>大概介绍完了。嗯，</a:t>
            </a:r>
            <a:r>
              <a:rPr lang="zh-CN" altLang="zh-CN" sz="1200" kern="1200" dirty="0">
                <a:solidFill>
                  <a:schemeClr val="tx1"/>
                </a:solidFill>
                <a:effectLst/>
                <a:latin typeface="+mn-lt"/>
                <a:ea typeface="+mn-ea"/>
                <a:cs typeface="+mn-cs"/>
              </a:rPr>
              <a:t>下来请</a:t>
            </a:r>
            <a:r>
              <a:rPr lang="en-US" altLang="zh-CN" sz="1200" kern="1200" dirty="0">
                <a:solidFill>
                  <a:schemeClr val="tx1"/>
                </a:solidFill>
                <a:effectLst/>
                <a:latin typeface="+mn-lt"/>
                <a:ea typeface="+mn-ea"/>
                <a:cs typeface="+mn-cs"/>
              </a:rPr>
              <a:t>design</a:t>
            </a:r>
            <a:r>
              <a:rPr lang="zh-CN" altLang="zh-CN" sz="1200" kern="1200" dirty="0">
                <a:solidFill>
                  <a:schemeClr val="tx1"/>
                </a:solidFill>
                <a:effectLst/>
                <a:latin typeface="+mn-lt"/>
                <a:ea typeface="+mn-ea"/>
                <a:cs typeface="+mn-cs"/>
              </a:rPr>
              <a:t>的负责人来给大家简单介绍</a:t>
            </a:r>
            <a:r>
              <a:rPr lang="zh-CN" altLang="zh-CN" sz="1200" kern="1200" dirty="0" smtClean="0">
                <a:solidFill>
                  <a:schemeClr val="tx1"/>
                </a:solidFill>
                <a:effectLst/>
                <a:latin typeface="+mn-lt"/>
                <a:ea typeface="+mn-ea"/>
                <a:cs typeface="+mn-cs"/>
              </a:rPr>
              <a:t>一下</a:t>
            </a:r>
            <a:r>
              <a:rPr lang="zh-CN" altLang="en-US" sz="1200" kern="1200" dirty="0" smtClean="0">
                <a:solidFill>
                  <a:schemeClr val="tx1"/>
                </a:solidFill>
                <a:effectLst/>
                <a:latin typeface="+mn-lt"/>
                <a:ea typeface="+mn-ea"/>
                <a:cs typeface="+mn-cs"/>
              </a:rPr>
              <a:t>她们的工作：</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B8DA7CEC-49D2-416F-8378-20778B0B286B}" type="slidenum">
              <a:rPr lang="zh-CN" altLang="en-US" smtClean="0"/>
              <a:t>13</a:t>
            </a:fld>
            <a:endParaRPr lang="zh-CN" altLang="en-US"/>
          </a:p>
        </p:txBody>
      </p:sp>
    </p:spTree>
    <p:extLst>
      <p:ext uri="{BB962C8B-B14F-4D97-AF65-F5344CB8AC3E}">
        <p14:creationId xmlns:p14="http://schemas.microsoft.com/office/powerpoint/2010/main" val="196256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DA7CEC-49D2-416F-8378-20778B0B286B}" type="slidenum">
              <a:rPr lang="zh-CN" altLang="en-US" smtClean="0"/>
              <a:t>14</a:t>
            </a:fld>
            <a:endParaRPr lang="zh-CN" altLang="en-US"/>
          </a:p>
        </p:txBody>
      </p:sp>
    </p:spTree>
    <p:extLst>
      <p:ext uri="{BB962C8B-B14F-4D97-AF65-F5344CB8AC3E}">
        <p14:creationId xmlns:p14="http://schemas.microsoft.com/office/powerpoint/2010/main" val="180439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设计是什么呢？</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用一句话概括，设计即解决问题。为现有问题提供最合适的解决方案，以达到目标效果。比如说：有个人他很冷，那么我们可以做什么呢？，例如，为他增添一件外套，提供一个火炉，或者给他开空调等等。大家看现在这个环境，提供一个火炉可能不是那么现实，外套和空调为更适合的解决方案。至于哪个更合适呢？可能又要根据这个人是不是喜欢空调以及愿不愿意穿别人的外套决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这只是个例子。</a:t>
            </a:r>
            <a:r>
              <a:rPr lang="zh-CN" altLang="zh-CN" dirty="0">
                <a:effectLst/>
              </a:rPr>
              <a:t> </a:t>
            </a:r>
            <a:endParaRPr lang="en-US" altLang="zh-CN"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设计是干什么的呢 ？</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的设计主要为项目提供交互设计以及视觉设计方案。视觉设计大家应该很容易理解，主要是提供更美观的界面，像大家所看到的网页以及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界面设计。设计到排版，色彩，动态效果等等。交互设计呢，主要是定义人与设备的沟通方式。比如，你和电脑可以通过键盘鼠标沟通，和手机可以通过触屏沟通，那么通过触屏你又是怎么沟通的呢？你可以下拉刷新，右滑切换导航栏，以及点击进入某个选项，还有很多。这些都是人与设备沟通的方式。</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15</a:t>
            </a:fld>
            <a:endParaRPr kumimoji="1" lang="zh-CN" altLang="en-US"/>
          </a:p>
        </p:txBody>
      </p:sp>
    </p:spTree>
    <p:extLst>
      <p:ext uri="{BB962C8B-B14F-4D97-AF65-F5344CB8AC3E}">
        <p14:creationId xmlns:p14="http://schemas.microsoft.com/office/powerpoint/2010/main" val="1923293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交互设计非常重要，它的设计好坏直接决定了你与设备沟通的效率。（我自己会在</a:t>
            </a:r>
            <a:r>
              <a:rPr lang="en-US" altLang="zh-CN" sz="1200" kern="1200" dirty="0" err="1">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中加几个例子）视觉设计也很重要，它直接决定了你对这个网页以及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的第一印象以及品牌认知。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16</a:t>
            </a:fld>
            <a:endParaRPr kumimoji="1" lang="zh-CN" altLang="en-US"/>
          </a:p>
        </p:txBody>
      </p:sp>
    </p:spTree>
    <p:extLst>
      <p:ext uri="{BB962C8B-B14F-4D97-AF65-F5344CB8AC3E}">
        <p14:creationId xmlns:p14="http://schemas.microsoft.com/office/powerpoint/2010/main" val="2107590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交互设计非常重要，它的设计好坏直接决定了你与设备沟通的效率。（我自己会在</a:t>
            </a:r>
            <a:r>
              <a:rPr lang="en-US" altLang="zh-CN" sz="1200" kern="1200" dirty="0" err="1">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中加几个例子）视觉设计也很重要，它直接决定了你对这个网页以及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的第一印象以及品牌认知。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17</a:t>
            </a:fld>
            <a:endParaRPr kumimoji="1" lang="zh-CN" altLang="en-US"/>
          </a:p>
        </p:txBody>
      </p:sp>
    </p:spTree>
    <p:extLst>
      <p:ext uri="{BB962C8B-B14F-4D97-AF65-F5344CB8AC3E}">
        <p14:creationId xmlns:p14="http://schemas.microsoft.com/office/powerpoint/2010/main" val="2107590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交互设计非常重要，它的设计好坏直接决定了你与设备沟通的效率。（我自己会在</a:t>
            </a:r>
            <a:r>
              <a:rPr lang="en-US" altLang="zh-CN" sz="1200" kern="1200" dirty="0" err="1">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中加几个例子）视觉设计也很重要，它直接决定了你对这个网页以及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的第一印象以及品牌认知。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18</a:t>
            </a:fld>
            <a:endParaRPr kumimoji="1" lang="zh-CN" altLang="en-US"/>
          </a:p>
        </p:txBody>
      </p:sp>
    </p:spTree>
    <p:extLst>
      <p:ext uri="{BB962C8B-B14F-4D97-AF65-F5344CB8AC3E}">
        <p14:creationId xmlns:p14="http://schemas.microsoft.com/office/powerpoint/2010/main" val="210759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交互设计非常重要，它的设计好坏直接决定了你与设备沟通的效率。（我自己会在</a:t>
            </a:r>
            <a:r>
              <a:rPr lang="en-US" altLang="zh-CN" sz="1200" kern="1200" dirty="0" err="1">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中加几个例子）视觉设计也很重要，它直接决定了你对这个网页以及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的第一印象以及品牌认知。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19</a:t>
            </a:fld>
            <a:endParaRPr kumimoji="1" lang="zh-CN" altLang="en-US"/>
          </a:p>
        </p:txBody>
      </p:sp>
    </p:spTree>
    <p:extLst>
      <p:ext uri="{BB962C8B-B14F-4D97-AF65-F5344CB8AC3E}">
        <p14:creationId xmlns:p14="http://schemas.microsoft.com/office/powerpoint/2010/main" val="210759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。它是软件学院开办的一个综合型的技术团队。</a:t>
            </a:r>
            <a:r>
              <a:rPr lang="en-US" altLang="zh-CN" sz="1200" kern="1200" dirty="0">
                <a:solidFill>
                  <a:schemeClr val="tx1"/>
                </a:solidFill>
                <a:effectLst/>
                <a:latin typeface="+mn-lt"/>
                <a:ea typeface="+mn-ea"/>
                <a:cs typeface="+mn-cs"/>
              </a:rPr>
              <a:t>07</a:t>
            </a:r>
            <a:r>
              <a:rPr lang="zh-CN" altLang="zh-CN" sz="1200" kern="1200" dirty="0">
                <a:solidFill>
                  <a:schemeClr val="tx1"/>
                </a:solidFill>
                <a:effectLst/>
                <a:latin typeface="+mn-lt"/>
                <a:ea typeface="+mn-ea"/>
                <a:cs typeface="+mn-cs"/>
              </a:rPr>
              <a:t>年我们学院建立了创新计划，在</a:t>
            </a:r>
            <a:r>
              <a:rPr lang="en-US" altLang="zh-CN" sz="1200" kern="1200" dirty="0">
                <a:solidFill>
                  <a:schemeClr val="tx1"/>
                </a:solidFill>
                <a:effectLst/>
                <a:latin typeface="+mn-lt"/>
                <a:ea typeface="+mn-ea"/>
                <a:cs typeface="+mn-cs"/>
              </a:rPr>
              <a:t>08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09</a:t>
            </a:r>
            <a:r>
              <a:rPr lang="zh-CN" altLang="zh-CN" sz="1200" kern="1200" dirty="0">
                <a:solidFill>
                  <a:schemeClr val="tx1"/>
                </a:solidFill>
                <a:effectLst/>
                <a:latin typeface="+mn-lt"/>
                <a:ea typeface="+mn-ea"/>
                <a:cs typeface="+mn-cs"/>
              </a:rPr>
              <a:t>年期间分别成立了</a:t>
            </a:r>
            <a:r>
              <a:rPr lang="en-US" altLang="zh-CN" sz="1200" kern="1200" dirty="0">
                <a:solidFill>
                  <a:schemeClr val="tx1"/>
                </a:solidFill>
                <a:effectLst/>
                <a:latin typeface="+mn-lt"/>
                <a:ea typeface="+mn-ea"/>
                <a:cs typeface="+mn-cs"/>
              </a:rPr>
              <a:t>sigma</a:t>
            </a:r>
            <a:r>
              <a:rPr lang="zh-CN" altLang="zh-CN" sz="1200" kern="1200" dirty="0">
                <a:solidFill>
                  <a:schemeClr val="tx1"/>
                </a:solidFill>
                <a:effectLst/>
                <a:latin typeface="+mn-lt"/>
                <a:ea typeface="+mn-ea"/>
                <a:cs typeface="+mn-cs"/>
              </a:rPr>
              <a:t>团队、</a:t>
            </a:r>
            <a:r>
              <a:rPr lang="en-US" altLang="zh-CN" sz="1200" kern="1200" dirty="0" err="1">
                <a:solidFill>
                  <a:schemeClr val="tx1"/>
                </a:solidFill>
                <a:effectLst/>
                <a:latin typeface="+mn-lt"/>
                <a:ea typeface="+mn-ea"/>
                <a:cs typeface="+mn-cs"/>
              </a:rPr>
              <a:t>aicre</a:t>
            </a:r>
            <a:r>
              <a:rPr lang="zh-CN" altLang="zh-CN" sz="1200" kern="1200" dirty="0">
                <a:solidFill>
                  <a:schemeClr val="tx1"/>
                </a:solidFill>
                <a:effectLst/>
                <a:latin typeface="+mn-lt"/>
                <a:ea typeface="+mn-ea"/>
                <a:cs typeface="+mn-cs"/>
              </a:rPr>
              <a:t>工作室以及</a:t>
            </a:r>
            <a:r>
              <a:rPr lang="en-US" altLang="zh-CN" sz="1200" kern="1200" dirty="0" err="1">
                <a:solidFill>
                  <a:schemeClr val="tx1"/>
                </a:solidFill>
                <a:effectLst/>
                <a:latin typeface="+mn-lt"/>
                <a:ea typeface="+mn-ea"/>
                <a:cs typeface="+mn-cs"/>
              </a:rPr>
              <a:t>chasingdream</a:t>
            </a:r>
            <a:r>
              <a:rPr lang="zh-CN" altLang="zh-CN" sz="1200" kern="1200" dirty="0">
                <a:solidFill>
                  <a:schemeClr val="tx1"/>
                </a:solidFill>
                <a:effectLst/>
                <a:latin typeface="+mn-lt"/>
                <a:ea typeface="+mn-ea"/>
                <a:cs typeface="+mn-cs"/>
              </a:rPr>
              <a:t>移动工作室。直至</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年三个团队才合并成为了</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联合工作室。</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a:t>
            </a:fld>
            <a:endParaRPr kumimoji="1" lang="zh-CN" altLang="en-US"/>
          </a:p>
        </p:txBody>
      </p:sp>
    </p:spTree>
    <p:extLst>
      <p:ext uri="{BB962C8B-B14F-4D97-AF65-F5344CB8AC3E}">
        <p14:creationId xmlns:p14="http://schemas.microsoft.com/office/powerpoint/2010/main" val="71327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交互设计非常重要，它的设计好坏直接决定了你与设备沟通的效率。（我自己会在</a:t>
            </a:r>
            <a:r>
              <a:rPr lang="en-US" altLang="zh-CN" sz="1200" kern="1200" dirty="0" err="1">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中加几个例子）视觉设计也很重要，它直接决定了你对这个网页以及</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的第一印象以及品牌认知。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20</a:t>
            </a:fld>
            <a:endParaRPr kumimoji="1" lang="zh-CN" altLang="en-US"/>
          </a:p>
        </p:txBody>
      </p:sp>
    </p:spTree>
    <p:extLst>
      <p:ext uri="{BB962C8B-B14F-4D97-AF65-F5344CB8AC3E}">
        <p14:creationId xmlns:p14="http://schemas.microsoft.com/office/powerpoint/2010/main" val="2107590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这个世界从来不缺乏执行者，缺乏的是创造者。欢迎大家选择设计</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21</a:t>
            </a:fld>
            <a:endParaRPr kumimoji="1" lang="zh-CN" altLang="en-US"/>
          </a:p>
        </p:txBody>
      </p:sp>
    </p:spTree>
    <p:extLst>
      <p:ext uri="{BB962C8B-B14F-4D97-AF65-F5344CB8AC3E}">
        <p14:creationId xmlns:p14="http://schemas.microsoft.com/office/powerpoint/2010/main" val="99181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嗯，说完了</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组的工作，接下来说说加入了</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组你们能</a:t>
            </a:r>
            <a:r>
              <a:rPr lang="en-US" altLang="zh-CN" sz="1200" kern="1200" dirty="0">
                <a:solidFill>
                  <a:schemeClr val="tx1"/>
                </a:solidFill>
                <a:effectLst/>
                <a:latin typeface="+mn-lt"/>
                <a:ea typeface="+mn-ea"/>
                <a:cs typeface="+mn-cs"/>
              </a:rPr>
              <a:t>get</a:t>
            </a:r>
            <a:r>
              <a:rPr lang="zh-CN" altLang="zh-CN" sz="1200" kern="1200" dirty="0">
                <a:solidFill>
                  <a:schemeClr val="tx1"/>
                </a:solidFill>
                <a:effectLst/>
                <a:latin typeface="+mn-lt"/>
                <a:ea typeface="+mn-ea"/>
                <a:cs typeface="+mn-cs"/>
              </a:rPr>
              <a:t>到什么吧。首先是硬实力的提升：加入</a:t>
            </a:r>
            <a:r>
              <a:rPr lang="en-US" altLang="zh-CN" sz="1200" kern="1200" dirty="0">
                <a:solidFill>
                  <a:schemeClr val="tx1"/>
                </a:solidFill>
                <a:effectLst/>
                <a:latin typeface="+mn-lt"/>
                <a:ea typeface="+mn-ea"/>
                <a:cs typeface="+mn-cs"/>
              </a:rPr>
              <a:t>pm</a:t>
            </a:r>
            <a:r>
              <a:rPr lang="zh-CN" altLang="zh-CN" sz="1200" kern="1200" dirty="0">
                <a:solidFill>
                  <a:schemeClr val="tx1"/>
                </a:solidFill>
                <a:effectLst/>
                <a:latin typeface="+mn-lt"/>
                <a:ea typeface="+mn-ea"/>
                <a:cs typeface="+mn-cs"/>
              </a:rPr>
              <a:t>，你将对产品的功能设计、需求设计以及产品运营了如指掌。而加入了</a:t>
            </a:r>
            <a:r>
              <a:rPr lang="en-US" altLang="zh-CN" sz="1200" kern="1200" dirty="0">
                <a:solidFill>
                  <a:schemeClr val="tx1"/>
                </a:solidFill>
                <a:effectLst/>
                <a:latin typeface="+mn-lt"/>
                <a:ea typeface="+mn-ea"/>
                <a:cs typeface="+mn-cs"/>
              </a:rPr>
              <a:t>design</a:t>
            </a:r>
            <a:r>
              <a:rPr lang="zh-CN" altLang="zh-CN" sz="1200" kern="1200" dirty="0">
                <a:solidFill>
                  <a:schemeClr val="tx1"/>
                </a:solidFill>
                <a:effectLst/>
                <a:latin typeface="+mn-lt"/>
                <a:ea typeface="+mn-ea"/>
                <a:cs typeface="+mn-cs"/>
              </a:rPr>
              <a:t>，你讲在界面、交互以及海报设计上充分发挥你的艺术天赋。在这里，你不是美工，而是一名出色的设计师。接着我们</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会有每周进行分享以及话题讨论的风俗。分享让你不仅能从大神那汲取到一系列的干货，还能分享出自己的学习感悟，提高个人能力；而话题讨论能帮助你你更多地了解到互联网的最新动态，同时讨论时的的头脑风暴会让你了解到他人对互联网问题的分析看法，这对于我们在产品开发时的分析设计会有极大的帮助。另外必须要提的是，我们组每年都会带领新人参加手机创意大赛，一不小心还能获个奖什么的呢。</a:t>
            </a:r>
          </a:p>
          <a:p>
            <a:endParaRPr lang="zh-CN" altLang="en-US" dirty="0"/>
          </a:p>
        </p:txBody>
      </p:sp>
      <p:sp>
        <p:nvSpPr>
          <p:cNvPr id="4" name="灯片编号占位符 3"/>
          <p:cNvSpPr>
            <a:spLocks noGrp="1"/>
          </p:cNvSpPr>
          <p:nvPr>
            <p:ph type="sldNum" sz="quarter" idx="10"/>
          </p:nvPr>
        </p:nvSpPr>
        <p:spPr/>
        <p:txBody>
          <a:bodyPr/>
          <a:lstStyle/>
          <a:p>
            <a:fld id="{B8DA7CEC-49D2-416F-8378-20778B0B286B}" type="slidenum">
              <a:rPr lang="zh-CN" altLang="en-US" smtClean="0"/>
              <a:t>22</a:t>
            </a:fld>
            <a:endParaRPr lang="zh-CN" altLang="en-US"/>
          </a:p>
        </p:txBody>
      </p:sp>
    </p:spTree>
    <p:extLst>
      <p:ext uri="{BB962C8B-B14F-4D97-AF65-F5344CB8AC3E}">
        <p14:creationId xmlns:p14="http://schemas.microsoft.com/office/powerpoint/2010/main" val="934980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如果你们有意向加入我们，有了以下的技能更能得到我们的青睐：</a:t>
            </a:r>
            <a:endParaRPr lang="en-US" altLang="zh-CN" dirty="0"/>
          </a:p>
          <a:p>
            <a:r>
              <a:rPr lang="en-US" altLang="zh-CN" dirty="0"/>
              <a:t>pm</a:t>
            </a:r>
            <a:r>
              <a:rPr lang="zh-CN" altLang="en-US" dirty="0"/>
              <a:t>方向，了解思维导图以及产品原型的制作是能获得加分的；而对于</a:t>
            </a:r>
            <a:r>
              <a:rPr lang="en-US" altLang="zh-CN" dirty="0"/>
              <a:t>design</a:t>
            </a:r>
            <a:r>
              <a:rPr lang="zh-CN" altLang="en-US" dirty="0"/>
              <a:t>，建议去了解一两款制图软件（</a:t>
            </a:r>
            <a:r>
              <a:rPr lang="en-US" altLang="zh-CN" dirty="0" err="1"/>
              <a:t>ps</a:t>
            </a:r>
            <a:r>
              <a:rPr lang="zh-CN" altLang="en-US" dirty="0"/>
              <a:t>、</a:t>
            </a:r>
            <a:r>
              <a:rPr lang="en-US" altLang="zh-CN" dirty="0"/>
              <a:t>sketch</a:t>
            </a:r>
            <a:r>
              <a:rPr lang="zh-CN" altLang="en-US" dirty="0"/>
              <a:t>）以及交互设计</a:t>
            </a:r>
          </a:p>
        </p:txBody>
      </p:sp>
      <p:sp>
        <p:nvSpPr>
          <p:cNvPr id="4" name="灯片编号占位符 3"/>
          <p:cNvSpPr>
            <a:spLocks noGrp="1"/>
          </p:cNvSpPr>
          <p:nvPr>
            <p:ph type="sldNum" sz="quarter" idx="10"/>
          </p:nvPr>
        </p:nvSpPr>
        <p:spPr/>
        <p:txBody>
          <a:bodyPr/>
          <a:lstStyle/>
          <a:p>
            <a:fld id="{B8DA7CEC-49D2-416F-8378-20778B0B286B}" type="slidenum">
              <a:rPr lang="zh-CN" altLang="en-US" smtClean="0"/>
              <a:t>23</a:t>
            </a:fld>
            <a:endParaRPr lang="zh-CN" altLang="en-US"/>
          </a:p>
        </p:txBody>
      </p:sp>
    </p:spTree>
    <p:extLst>
      <p:ext uri="{BB962C8B-B14F-4D97-AF65-F5344CB8AC3E}">
        <p14:creationId xmlns:p14="http://schemas.microsoft.com/office/powerpoint/2010/main" val="1097182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zh-CN" altLang="en-US" dirty="0"/>
              <a:t>最后请记住，我们是</a:t>
            </a:r>
            <a:r>
              <a:rPr kumimoji="1" lang="en-US" altLang="zh-CN" dirty="0" err="1"/>
              <a:t>pd</a:t>
            </a:r>
            <a:r>
              <a:rPr kumimoji="1" lang="zh-CN" altLang="en-US" dirty="0"/>
              <a:t>组，我们爱产品，爱设计；作为</a:t>
            </a:r>
            <a:r>
              <a:rPr kumimoji="1" lang="en-US" altLang="zh-CN" dirty="0" err="1"/>
              <a:t>pders</a:t>
            </a:r>
            <a:r>
              <a:rPr kumimoji="1" lang="zh-CN" altLang="en-US" dirty="0"/>
              <a:t>，我们从不走重复的路。</a:t>
            </a:r>
            <a:endParaRPr lang="zh-CN" altLang="en-US" dirty="0"/>
          </a:p>
        </p:txBody>
      </p:sp>
      <p:sp>
        <p:nvSpPr>
          <p:cNvPr id="4" name="灯片编号占位符 3"/>
          <p:cNvSpPr>
            <a:spLocks noGrp="1"/>
          </p:cNvSpPr>
          <p:nvPr>
            <p:ph type="sldNum" sz="quarter" idx="10"/>
          </p:nvPr>
        </p:nvSpPr>
        <p:spPr/>
        <p:txBody>
          <a:bodyPr/>
          <a:lstStyle/>
          <a:p>
            <a:fld id="{B8DA7CEC-49D2-416F-8378-20778B0B286B}" type="slidenum">
              <a:rPr lang="zh-CN" altLang="en-US" smtClean="0"/>
              <a:t>24</a:t>
            </a:fld>
            <a:endParaRPr lang="zh-CN" altLang="en-US"/>
          </a:p>
        </p:txBody>
      </p:sp>
    </p:spTree>
    <p:extLst>
      <p:ext uri="{BB962C8B-B14F-4D97-AF65-F5344CB8AC3E}">
        <p14:creationId xmlns:p14="http://schemas.microsoft.com/office/powerpoint/2010/main" val="63585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Ascii</a:t>
            </a:r>
            <a:r>
              <a:rPr kumimoji="1" lang="zh-CN" altLang="en-US" dirty="0"/>
              <a:t>－</a:t>
            </a:r>
            <a:r>
              <a:rPr kumimoji="1" lang="en-US" altLang="zh-CN" dirty="0" err="1"/>
              <a:t>pd</a:t>
            </a:r>
            <a:r>
              <a:rPr kumimoji="1" lang="zh-CN" altLang="en-US" dirty="0"/>
              <a:t>组期待你的加入。</a:t>
            </a:r>
          </a:p>
          <a:p>
            <a:endParaRPr kumimoji="1" lang="zh-CN" altLang="en-US" dirty="0"/>
          </a:p>
        </p:txBody>
      </p:sp>
      <p:sp>
        <p:nvSpPr>
          <p:cNvPr id="4" name="幻灯片编号占位符 3"/>
          <p:cNvSpPr>
            <a:spLocks noGrp="1"/>
          </p:cNvSpPr>
          <p:nvPr>
            <p:ph type="sldNum" sz="quarter" idx="10"/>
          </p:nvPr>
        </p:nvSpPr>
        <p:spPr/>
        <p:txBody>
          <a:bodyPr/>
          <a:lstStyle/>
          <a:p>
            <a:fld id="{B8DA7CEC-49D2-416F-8378-20778B0B286B}" type="slidenum">
              <a:rPr lang="zh-CN" altLang="en-US" smtClean="0"/>
              <a:t>25</a:t>
            </a:fld>
            <a:endParaRPr lang="zh-CN" altLang="en-US"/>
          </a:p>
        </p:txBody>
      </p:sp>
    </p:spTree>
    <p:extLst>
      <p:ext uri="{BB962C8B-B14F-4D97-AF65-F5344CB8AC3E}">
        <p14:creationId xmlns:p14="http://schemas.microsoft.com/office/powerpoint/2010/main" val="87901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大家好，我是</a:t>
            </a:r>
            <a:r>
              <a:rPr lang="en-US" altLang="zh-CN" sz="1200" kern="1200" dirty="0" err="1">
                <a:solidFill>
                  <a:schemeClr val="tx1"/>
                </a:solidFill>
                <a:effectLst/>
                <a:latin typeface="+mn-lt"/>
                <a:ea typeface="+mn-ea"/>
                <a:cs typeface="+mn-cs"/>
              </a:rPr>
              <a:t>ascii</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组负责人，现在我给你们简单介绍一下</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26</a:t>
            </a:fld>
            <a:endParaRPr kumimoji="1" lang="zh-CN" altLang="en-US"/>
          </a:p>
        </p:txBody>
      </p:sp>
    </p:spTree>
    <p:extLst>
      <p:ext uri="{BB962C8B-B14F-4D97-AF65-F5344CB8AC3E}">
        <p14:creationId xmlns:p14="http://schemas.microsoft.com/office/powerpoint/2010/main" val="9564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大家好，我是</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开发组负责人，现在我给你们简单介绍一下开发组。</a:t>
            </a:r>
          </a:p>
          <a:p>
            <a:r>
              <a:rPr lang="zh-CN" altLang="zh-CN" sz="1200" kern="1200" dirty="0">
                <a:solidFill>
                  <a:schemeClr val="tx1"/>
                </a:solidFill>
                <a:effectLst/>
                <a:latin typeface="+mn-lt"/>
                <a:ea typeface="+mn-ea"/>
                <a:cs typeface="+mn-cs"/>
              </a:rPr>
              <a:t>我们开发组是主攻技术方向的，主要担任产品的开发活动。在你们的脑子里可能会想，开发不就是码农么。码农其实是一种自嘲，产品开发不仅仅是编写代码的过程，更是一个智慧体现的过程。当前面的产品</a:t>
            </a:r>
            <a:r>
              <a:rPr lang="en-US" altLang="zh-CN" sz="1200" kern="1200" dirty="0">
                <a:solidFill>
                  <a:schemeClr val="tx1"/>
                </a:solidFill>
                <a:effectLst/>
                <a:latin typeface="+mn-lt"/>
                <a:ea typeface="+mn-ea"/>
                <a:cs typeface="+mn-cs"/>
              </a:rPr>
              <a:t>juju</a:t>
            </a:r>
            <a:r>
              <a:rPr lang="zh-CN" altLang="zh-CN" sz="1200" kern="1200" dirty="0">
                <a:solidFill>
                  <a:schemeClr val="tx1"/>
                </a:solidFill>
                <a:effectLst/>
                <a:latin typeface="+mn-lt"/>
                <a:ea typeface="+mn-ea"/>
                <a:cs typeface="+mn-cs"/>
              </a:rPr>
              <a:t>提出需求的时候，如何将这个想法变成现实，那就是依赖我们开发的双手和智慧。</a:t>
            </a:r>
            <a:r>
              <a:rPr lang="zh-CN" altLang="zh-CN" dirty="0">
                <a:effectLst/>
              </a:rPr>
              <a:t> </a:t>
            </a:r>
            <a:endParaRPr lang="en-US" altLang="zh-CN" dirty="0">
              <a:effectLst/>
            </a:endParaRPr>
          </a:p>
          <a:p>
            <a:r>
              <a:rPr lang="zh-CN" altLang="zh-CN" sz="1200" kern="1200" dirty="0">
                <a:solidFill>
                  <a:schemeClr val="tx1"/>
                </a:solidFill>
                <a:effectLst/>
                <a:latin typeface="+mn-lt"/>
                <a:ea typeface="+mn-ea"/>
                <a:cs typeface="+mn-cs"/>
              </a:rPr>
              <a:t>作为一个技术团队，我们组就是跟前两个小组合作，去创造</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，比如说</a:t>
            </a:r>
            <a:r>
              <a:rPr lang="en-US" altLang="zh-CN" sz="1200" kern="1200" dirty="0">
                <a:solidFill>
                  <a:schemeClr val="tx1"/>
                </a:solidFill>
                <a:effectLst/>
                <a:latin typeface="+mn-lt"/>
                <a:ea typeface="+mn-ea"/>
                <a:cs typeface="+mn-cs"/>
              </a:rPr>
              <a:t>iOS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Android</a:t>
            </a:r>
            <a:r>
              <a:rPr lang="zh-CN" altLang="zh-CN" sz="1200" kern="1200" dirty="0">
                <a:solidFill>
                  <a:schemeClr val="tx1"/>
                </a:solidFill>
                <a:effectLst/>
                <a:latin typeface="+mn-lt"/>
                <a:ea typeface="+mn-ea"/>
                <a:cs typeface="+mn-cs"/>
              </a:rPr>
              <a:t>上有趣的应用，还可以通过学习计算机网络，搭建团队的网站与维护。</a:t>
            </a:r>
            <a:r>
              <a:rPr lang="zh-CN" altLang="zh-CN" dirty="0">
                <a:effectLst/>
              </a:rPr>
              <a:t> </a:t>
            </a:r>
            <a:endParaRPr lang="en-US" altLang="zh-CN"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27</a:t>
            </a:fld>
            <a:endParaRPr kumimoji="1" lang="zh-CN" altLang="en-US"/>
          </a:p>
        </p:txBody>
      </p:sp>
    </p:spTree>
    <p:extLst>
      <p:ext uri="{BB962C8B-B14F-4D97-AF65-F5344CB8AC3E}">
        <p14:creationId xmlns:p14="http://schemas.microsoft.com/office/powerpoint/2010/main" val="555572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其实在之前，我们有细分为</a:t>
            </a:r>
            <a:r>
              <a:rPr lang="en-US" altLang="zh-CN" sz="1200" kern="1200" dirty="0">
                <a:solidFill>
                  <a:schemeClr val="tx1"/>
                </a:solidFill>
                <a:effectLst/>
                <a:latin typeface="+mn-lt"/>
                <a:ea typeface="+mn-ea"/>
                <a:cs typeface="+mn-cs"/>
              </a:rPr>
              <a:t>Mobile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RS</a:t>
            </a:r>
            <a:r>
              <a:rPr lang="zh-CN" altLang="zh-CN" sz="1200" kern="1200" dirty="0">
                <a:solidFill>
                  <a:schemeClr val="tx1"/>
                </a:solidFill>
                <a:effectLst/>
                <a:latin typeface="+mn-lt"/>
                <a:ea typeface="+mn-ea"/>
                <a:cs typeface="+mn-cs"/>
              </a:rPr>
              <a:t>、算法这几个小组，每个小组又有很多的技术大神，在他们各自的领域做得风生水起。而现在，我们决定打破各个开发小组之间的隔阂，更好的进行组内的交流与学习，我们合并成了一个小组。在这里，你们有机会更进阶的</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a:t>
            </a:r>
            <a:r>
              <a:rPr lang="en-US" altLang="zh-CN" sz="1200" kern="1200" dirty="0">
                <a:solidFill>
                  <a:schemeClr val="tx1"/>
                </a:solidFill>
                <a:effectLst/>
                <a:latin typeface="+mn-lt"/>
                <a:ea typeface="+mn-ea"/>
                <a:cs typeface="+mn-cs"/>
              </a:rPr>
              <a:t>Android</a:t>
            </a:r>
            <a:r>
              <a:rPr lang="zh-CN" altLang="zh-CN" sz="1200" kern="1200" dirty="0">
                <a:solidFill>
                  <a:schemeClr val="tx1"/>
                </a:solidFill>
                <a:effectLst/>
                <a:latin typeface="+mn-lt"/>
                <a:ea typeface="+mn-ea"/>
                <a:cs typeface="+mn-cs"/>
              </a:rPr>
              <a:t>开发、</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开发、</a:t>
            </a:r>
            <a:r>
              <a:rPr lang="en-US" altLang="zh-CN" sz="1200" kern="1200" dirty="0">
                <a:solidFill>
                  <a:schemeClr val="tx1"/>
                </a:solidFill>
                <a:effectLst/>
                <a:latin typeface="+mn-lt"/>
                <a:ea typeface="+mn-ea"/>
                <a:cs typeface="+mn-cs"/>
              </a:rPr>
              <a:t>iOS</a:t>
            </a:r>
            <a:r>
              <a:rPr lang="zh-CN" altLang="zh-CN" sz="1200" kern="1200" dirty="0">
                <a:solidFill>
                  <a:schemeClr val="tx1"/>
                </a:solidFill>
                <a:effectLst/>
                <a:latin typeface="+mn-lt"/>
                <a:ea typeface="+mn-ea"/>
                <a:cs typeface="+mn-cs"/>
              </a:rPr>
              <a:t>开发，还有一起学习一些很神奇的算法。</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28</a:t>
            </a:fld>
            <a:endParaRPr kumimoji="1" lang="zh-CN" altLang="en-US"/>
          </a:p>
        </p:txBody>
      </p:sp>
    </p:spTree>
    <p:extLst>
      <p:ext uri="{BB962C8B-B14F-4D97-AF65-F5344CB8AC3E}">
        <p14:creationId xmlns:p14="http://schemas.microsoft.com/office/powerpoint/2010/main" val="1711523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Android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iOS</a:t>
            </a:r>
            <a:r>
              <a:rPr lang="zh-CN" altLang="zh-CN" sz="1200" kern="1200" dirty="0">
                <a:solidFill>
                  <a:schemeClr val="tx1"/>
                </a:solidFill>
                <a:effectLst/>
                <a:latin typeface="+mn-lt"/>
                <a:ea typeface="+mn-ea"/>
                <a:cs typeface="+mn-cs"/>
              </a:rPr>
              <a:t>，顾名思义就是移动端的软件开发。现在你们手机上肯定安装着许许多多的应用，这些应用都是通过你们的习惯慢慢筛选出来的。但你们有没有想过有一天你的手机上，或者是大家的手机上，能出现一个由你亲自编写出来的软件呢，这不是一个很激动人心的事情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？（配一些常用</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icon</a:t>
            </a:r>
            <a:r>
              <a:rPr lang="zh-CN" altLang="zh-CN" sz="1200" kern="1200" dirty="0">
                <a:solidFill>
                  <a:schemeClr val="tx1"/>
                </a:solidFill>
                <a:effectLst/>
                <a:latin typeface="+mn-lt"/>
                <a:ea typeface="+mn-ea"/>
                <a:cs typeface="+mn-cs"/>
              </a:rPr>
              <a:t>什么的）</a:t>
            </a:r>
          </a:p>
          <a:p>
            <a:r>
              <a:rPr lang="en-US" altLang="zh-CN" sz="1200" kern="1200" dirty="0">
                <a:solidFill>
                  <a:schemeClr val="tx1"/>
                </a:solidFill>
                <a:effectLst/>
                <a:latin typeface="+mn-lt"/>
                <a:ea typeface="+mn-ea"/>
                <a:cs typeface="+mn-cs"/>
              </a:rPr>
              <a:t>    Web</a:t>
            </a:r>
            <a:r>
              <a:rPr lang="zh-CN" altLang="zh-CN" sz="1200" kern="1200" dirty="0">
                <a:solidFill>
                  <a:schemeClr val="tx1"/>
                </a:solidFill>
                <a:effectLst/>
                <a:latin typeface="+mn-lt"/>
                <a:ea typeface="+mn-ea"/>
                <a:cs typeface="+mn-cs"/>
              </a:rPr>
              <a:t>开发的方向分为前端和后台，前端可以做的工作就是制作你们用手机电脑上网时看到的一个个精美的网页，后台就是跟服务器打交道的工作，网站的服务器和维护管理，很多基于网络的开发都离不开一个安全稳定的后台。学</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的好处就是可以成为一个网络达人，利用网络做一些很有趣的工作，比如搭建一个自己的服务器，构建自己的个人博客，自己到网上自动下载符合你要求的桌面壁纸等等。</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算法则是所有变成的灵魂，它作为一种程序设计思想和解决方案渗透在所有的应用程序中。为什么你们在百度上打出几个字就能在千分之一秒找出那么多结果，为什么</a:t>
            </a:r>
            <a:r>
              <a:rPr lang="zh-CN" altLang="zh-CN" sz="1200" kern="1200" dirty="0" smtClean="0">
                <a:solidFill>
                  <a:schemeClr val="tx1"/>
                </a:solidFill>
                <a:effectLst/>
                <a:latin typeface="+mn-lt"/>
                <a:ea typeface="+mn-ea"/>
                <a:cs typeface="+mn-cs"/>
              </a:rPr>
              <a:t>你们</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LOL</a:t>
            </a:r>
            <a:r>
              <a:rPr lang="zh-CN" altLang="zh-CN" sz="1200" kern="1200" dirty="0">
                <a:solidFill>
                  <a:schemeClr val="tx1"/>
                </a:solidFill>
                <a:effectLst/>
                <a:latin typeface="+mn-lt"/>
                <a:ea typeface="+mn-ea"/>
                <a:cs typeface="+mn-cs"/>
              </a:rPr>
              <a:t>中的小地图上点个右键，你们的英雄就能准确的绕开墙而向目标走去。这些都是算法在程序中的体现。</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29</a:t>
            </a:fld>
            <a:endParaRPr kumimoji="1" lang="zh-CN" altLang="en-US"/>
          </a:p>
        </p:txBody>
      </p:sp>
    </p:spTree>
    <p:extLst>
      <p:ext uri="{BB962C8B-B14F-4D97-AF65-F5344CB8AC3E}">
        <p14:creationId xmlns:p14="http://schemas.microsoft.com/office/powerpoint/2010/main" val="1706772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为了丰富团队生活，我们还会举办一系列的活动，像暑期夏令营：把大家组织在一起开发项目、上一届还组织了</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公司走访调研的实践，平时还会有一系列分享会，让成员汲取干货。</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3</a:t>
            </a:fld>
            <a:endParaRPr kumimoji="1" lang="zh-CN" altLang="en-US"/>
          </a:p>
        </p:txBody>
      </p:sp>
    </p:spTree>
    <p:extLst>
      <p:ext uri="{BB962C8B-B14F-4D97-AF65-F5344CB8AC3E}">
        <p14:creationId xmlns:p14="http://schemas.microsoft.com/office/powerpoint/2010/main" val="795056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今年我们组内将实行导师制，大二的学长们会亲自参与作为你们的导师，有他们的带领，能帮助你们更快速的进入开发的世界。</a:t>
            </a:r>
          </a:p>
          <a:p>
            <a:r>
              <a:rPr lang="zh-CN" altLang="zh-CN" sz="1200" kern="1200" dirty="0">
                <a:solidFill>
                  <a:schemeClr val="tx1"/>
                </a:solidFill>
                <a:effectLst/>
                <a:latin typeface="+mn-lt"/>
                <a:ea typeface="+mn-ea"/>
                <a:cs typeface="+mn-cs"/>
              </a:rPr>
              <a:t>现在</a:t>
            </a:r>
            <a:r>
              <a:rPr lang="en-US" altLang="zh-CN" sz="1200" kern="1200" dirty="0">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作为一个以产品为导向的团队，我们开发组将致力于参与开发属于我们团队的产品。参与产品开发能给你们提供很多的合作的机会，比如跟产品组设计组的学姐们一起讨论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人生哲学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因为现在技术的发展离不开分享，如今的开源社区就是一种分享，创新创业者举办的沙龙也表现了我们的发展需要分享，故而我们小组内部还会定期的做一些技术分享，让你们能接触到许多的技术方向，开拓你们的视野。在这里，你们可以感受到分享的乐趣：听技术大牛的分享，可以汲取一些干货，解决你们自己的问题，听你们的分享，可以锻炼你们组织分享的能力。想让别人注意到你，一般有这两种途径，一种就是你主动的去骚扰别人，另一种就是通过你的分享让别人注意到你的个人才华和能力。</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语言是你们大一开的第一门语言课，来这里，我们可以帮助你们提前学习一些相应的内容，学习如何用</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语言完成一个属于你们自己的项目。（附一些</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语言项目的代码截图吧）。</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30</a:t>
            </a:fld>
            <a:endParaRPr kumimoji="1" lang="zh-CN" altLang="en-US"/>
          </a:p>
        </p:txBody>
      </p:sp>
    </p:spTree>
    <p:extLst>
      <p:ext uri="{BB962C8B-B14F-4D97-AF65-F5344CB8AC3E}">
        <p14:creationId xmlns:p14="http://schemas.microsoft.com/office/powerpoint/2010/main" val="91668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除了写写代码之外，出去浪浪肯定是免不了的了。还有我们在</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栋有一间神奇的宿舍叫做</a:t>
            </a:r>
            <a:r>
              <a:rPr lang="en-US" altLang="zh-CN" sz="1200" kern="1200" dirty="0">
                <a:solidFill>
                  <a:schemeClr val="tx1"/>
                </a:solidFill>
                <a:effectLst/>
                <a:latin typeface="+mn-lt"/>
                <a:ea typeface="+mn-ea"/>
                <a:cs typeface="+mn-cs"/>
              </a:rPr>
              <a:t>213</a:t>
            </a:r>
            <a:r>
              <a:rPr lang="zh-CN" altLang="zh-CN" sz="1200" kern="1200" dirty="0">
                <a:solidFill>
                  <a:schemeClr val="tx1"/>
                </a:solidFill>
                <a:effectLst/>
                <a:latin typeface="+mn-lt"/>
                <a:ea typeface="+mn-ea"/>
                <a:cs typeface="+mn-cs"/>
              </a:rPr>
              <a:t>宿舍，这间宿舍是我们的</a:t>
            </a:r>
            <a:r>
              <a:rPr lang="en-US" altLang="zh-CN" sz="1200" kern="1200" dirty="0">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的联合工作室，这里通宵不断电，有飞快的校园网，这里可以作为团队人员的通宵自习室，刷夜代码，刷夜备考，都是一个很好的场所哦。</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31</a:t>
            </a:fld>
            <a:endParaRPr kumimoji="1" lang="zh-CN" altLang="en-US"/>
          </a:p>
        </p:txBody>
      </p:sp>
    </p:spTree>
    <p:extLst>
      <p:ext uri="{BB962C8B-B14F-4D97-AF65-F5344CB8AC3E}">
        <p14:creationId xmlns:p14="http://schemas.microsoft.com/office/powerpoint/2010/main" val="20642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最后说说我们组招新时的考核方式：包括一轮笔试和一轮面试。笔试考核以</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语言为考核对象，我们会考虑到你们在军训的时间来出题考核你们自主学习能力同时</a:t>
            </a:r>
            <a:r>
              <a:rPr lang="zh-CN" altLang="en-US" sz="1200" kern="1200" dirty="0">
                <a:solidFill>
                  <a:schemeClr val="tx1"/>
                </a:solidFill>
                <a:effectLst/>
                <a:latin typeface="+mn-lt"/>
                <a:ea typeface="+mn-ea"/>
                <a:cs typeface="+mn-cs"/>
              </a:rPr>
              <a:t>涉及</a:t>
            </a:r>
            <a:r>
              <a:rPr lang="zh-CN" altLang="zh-CN" sz="1200" kern="1200" dirty="0">
                <a:solidFill>
                  <a:schemeClr val="tx1"/>
                </a:solidFill>
                <a:effectLst/>
                <a:latin typeface="+mn-lt"/>
                <a:ea typeface="+mn-ea"/>
                <a:cs typeface="+mn-cs"/>
              </a:rPr>
              <a:t>逻辑思维题、语言学习以及基础的算法考核。</a:t>
            </a:r>
            <a:r>
              <a:rPr lang="zh-CN" altLang="en-US" sz="1200" kern="1200" dirty="0">
                <a:solidFill>
                  <a:schemeClr val="tx1"/>
                </a:solidFill>
                <a:effectLst/>
                <a:latin typeface="+mn-lt"/>
                <a:ea typeface="+mn-ea"/>
                <a:cs typeface="+mn-cs"/>
              </a:rPr>
              <a:t>（面试：学习态度和意向）</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32</a:t>
            </a:fld>
            <a:endParaRPr kumimoji="1" lang="zh-CN" altLang="en-US"/>
          </a:p>
        </p:txBody>
      </p:sp>
    </p:spTree>
    <p:extLst>
      <p:ext uri="{BB962C8B-B14F-4D97-AF65-F5344CB8AC3E}">
        <p14:creationId xmlns:p14="http://schemas.microsoft.com/office/powerpoint/2010/main" val="1798769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err="1" smtClean="0"/>
              <a:t>Ascii</a:t>
            </a:r>
            <a:r>
              <a:rPr kumimoji="1" lang="zh-CN" altLang="en-US" dirty="0" smtClean="0"/>
              <a:t>招新宣讲会到此结束，谢谢大家的参与。填写好报名表的可以现在直接交到前面的的负责人手里。如果大家有不懂的问题也可以来这边询问更多信息。</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33</a:t>
            </a:fld>
            <a:endParaRPr kumimoji="1" lang="zh-CN" altLang="en-US"/>
          </a:p>
        </p:txBody>
      </p:sp>
    </p:spTree>
    <p:extLst>
      <p:ext uri="{BB962C8B-B14F-4D97-AF65-F5344CB8AC3E}">
        <p14:creationId xmlns:p14="http://schemas.microsoft.com/office/powerpoint/2010/main" val="125858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当然，要说一个团队强不强，他的成就就是最好的证明。虽然是小团队，但在这里，我们拿实力证明：参加过微软创新杯、</a:t>
            </a:r>
            <a:r>
              <a:rPr lang="en-US" altLang="zh-CN" sz="1200" kern="1200" dirty="0" err="1">
                <a:solidFill>
                  <a:schemeClr val="tx1"/>
                </a:solidFill>
                <a:effectLst/>
                <a:latin typeface="+mn-lt"/>
                <a:ea typeface="+mn-ea"/>
                <a:cs typeface="+mn-cs"/>
              </a:rPr>
              <a:t>acm</a:t>
            </a:r>
            <a:r>
              <a:rPr lang="zh-CN" altLang="zh-CN" sz="1200" kern="1200" dirty="0">
                <a:solidFill>
                  <a:schemeClr val="tx1"/>
                </a:solidFill>
                <a:effectLst/>
                <a:latin typeface="+mn-lt"/>
                <a:ea typeface="+mn-ea"/>
                <a:cs typeface="+mn-cs"/>
              </a:rPr>
              <a:t>等大型赛事并多次获得全国</a:t>
            </a:r>
            <a:r>
              <a:rPr lang="zh-CN" altLang="zh-CN" sz="1200" kern="1200">
                <a:solidFill>
                  <a:schemeClr val="tx1"/>
                </a:solidFill>
                <a:effectLst/>
                <a:latin typeface="+mn-lt"/>
                <a:ea typeface="+mn-ea"/>
                <a:cs typeface="+mn-cs"/>
              </a:rPr>
              <a:t>一等奖</a:t>
            </a:r>
            <a:r>
              <a:rPr lang="zh-CN"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更有</a:t>
            </a:r>
            <a:r>
              <a:rPr lang="zh-CN" altLang="zh-CN" sz="1200" kern="1200" smtClean="0">
                <a:solidFill>
                  <a:schemeClr val="tx1"/>
                </a:solidFill>
                <a:effectLst/>
                <a:latin typeface="+mn-lt"/>
                <a:ea typeface="+mn-ea"/>
                <a:cs typeface="+mn-cs"/>
              </a:rPr>
              <a:t>时</a:t>
            </a:r>
            <a:r>
              <a:rPr lang="zh-CN" altLang="zh-CN" sz="1200" kern="1200" dirty="0">
                <a:solidFill>
                  <a:schemeClr val="tx1"/>
                </a:solidFill>
                <a:effectLst/>
                <a:latin typeface="+mn-lt"/>
                <a:ea typeface="+mn-ea"/>
                <a:cs typeface="+mn-cs"/>
              </a:rPr>
              <a:t>刻团队获得</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万融资。</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4</a:t>
            </a:fld>
            <a:endParaRPr kumimoji="1" lang="zh-CN" altLang="en-US"/>
          </a:p>
        </p:txBody>
      </p:sp>
    </p:spTree>
    <p:extLst>
      <p:ext uri="{BB962C8B-B14F-4D97-AF65-F5344CB8AC3E}">
        <p14:creationId xmlns:p14="http://schemas.microsoft.com/office/powerpoint/2010/main" val="87599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另外还有像大创、种子杯等其他一系列的赛事奖项，这里我就不一一说了。</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5</a:t>
            </a:fld>
            <a:endParaRPr kumimoji="1" lang="zh-CN" altLang="en-US"/>
          </a:p>
        </p:txBody>
      </p:sp>
    </p:spTree>
    <p:extLst>
      <p:ext uri="{BB962C8B-B14F-4D97-AF65-F5344CB8AC3E}">
        <p14:creationId xmlns:p14="http://schemas.microsoft.com/office/powerpoint/2010/main" val="141236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同时作为一个技术创新团队，我们开发的项目当然是不必可少的：像种子浏览器、泡泡、校园在行这一系列都是我们投入开发运营。</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6</a:t>
            </a:fld>
            <a:endParaRPr kumimoji="1" lang="zh-CN" altLang="en-US"/>
          </a:p>
        </p:txBody>
      </p:sp>
    </p:spTree>
    <p:extLst>
      <p:ext uri="{BB962C8B-B14F-4D97-AF65-F5344CB8AC3E}">
        <p14:creationId xmlns:p14="http://schemas.microsoft.com/office/powerpoint/2010/main" val="143476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听了这么多，是不是心动了呢？那就赶快加入</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联合工作室吧。报名的第一步当然是选择一个心仪的小组。</a:t>
            </a:r>
          </a:p>
          <a:p>
            <a:endParaRPr kumimoji="1" lang="zh-CN" altLang="en-US" dirty="0"/>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7</a:t>
            </a:fld>
            <a:endParaRPr kumimoji="1" lang="zh-CN" altLang="en-US"/>
          </a:p>
        </p:txBody>
      </p:sp>
    </p:spTree>
    <p:extLst>
      <p:ext uri="{BB962C8B-B14F-4D97-AF65-F5344CB8AC3E}">
        <p14:creationId xmlns:p14="http://schemas.microsoft.com/office/powerpoint/2010/main" val="2097133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a:t>
            </a:r>
            <a:r>
              <a:rPr lang="en-US" altLang="zh-CN" sz="1200" kern="1200" dirty="0" err="1">
                <a:solidFill>
                  <a:schemeClr val="tx1"/>
                </a:solidFill>
                <a:effectLst/>
                <a:latin typeface="+mn-lt"/>
                <a:ea typeface="+mn-ea"/>
                <a:cs typeface="+mn-cs"/>
              </a:rPr>
              <a:t>ascii</a:t>
            </a:r>
            <a:r>
              <a:rPr lang="zh-CN" altLang="zh-CN" sz="1200" kern="1200" dirty="0">
                <a:solidFill>
                  <a:schemeClr val="tx1"/>
                </a:solidFill>
                <a:effectLst/>
                <a:latin typeface="+mn-lt"/>
                <a:ea typeface="+mn-ea"/>
                <a:cs typeface="+mn-cs"/>
              </a:rPr>
              <a:t>分为</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以及开发两个组，下面就请两个小组的负责人来对自己的小组做一下简单的介绍。首先是</a:t>
            </a:r>
            <a:r>
              <a:rPr lang="en-US" altLang="zh-CN" sz="1200" kern="1200" dirty="0" err="1">
                <a:solidFill>
                  <a:schemeClr val="tx1"/>
                </a:solidFill>
                <a:effectLst/>
                <a:latin typeface="+mn-lt"/>
                <a:ea typeface="+mn-ea"/>
                <a:cs typeface="+mn-cs"/>
              </a:rPr>
              <a:t>pd</a:t>
            </a:r>
            <a:r>
              <a:rPr lang="zh-CN" altLang="zh-CN" sz="1200" kern="1200" dirty="0">
                <a:solidFill>
                  <a:schemeClr val="tx1"/>
                </a:solidFill>
                <a:effectLst/>
                <a:latin typeface="+mn-lt"/>
                <a:ea typeface="+mn-ea"/>
                <a:cs typeface="+mn-cs"/>
              </a:rPr>
              <a:t>组：</a:t>
            </a:r>
            <a:endParaRPr kumimoji="1" lang="zh-CN" altLang="en-US" dirty="0"/>
          </a:p>
        </p:txBody>
      </p:sp>
      <p:sp>
        <p:nvSpPr>
          <p:cNvPr id="4" name="幻灯片编号占位符 3"/>
          <p:cNvSpPr>
            <a:spLocks noGrp="1"/>
          </p:cNvSpPr>
          <p:nvPr>
            <p:ph type="sldNum" sz="quarter" idx="10"/>
          </p:nvPr>
        </p:nvSpPr>
        <p:spPr/>
        <p:txBody>
          <a:bodyPr/>
          <a:lstStyle/>
          <a:p>
            <a:fld id="{B8DA7CEC-49D2-416F-8378-20778B0B286B}" type="slidenum">
              <a:rPr lang="zh-CN" altLang="en-US" smtClean="0"/>
              <a:t>8</a:t>
            </a:fld>
            <a:endParaRPr lang="zh-CN" altLang="en-US"/>
          </a:p>
        </p:txBody>
      </p:sp>
    </p:spTree>
    <p:extLst>
      <p:ext uri="{BB962C8B-B14F-4D97-AF65-F5344CB8AC3E}">
        <p14:creationId xmlns:p14="http://schemas.microsoft.com/office/powerpoint/2010/main" val="997115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大家好。我是</a:t>
            </a:r>
            <a:r>
              <a:rPr lang="en-US" altLang="zh-CN" sz="1200" kern="1200" dirty="0" err="1" smtClean="0">
                <a:solidFill>
                  <a:schemeClr val="tx1"/>
                </a:solidFill>
                <a:latin typeface="+mn-lt"/>
                <a:ea typeface="+mn-ea"/>
                <a:cs typeface="+mn-cs"/>
              </a:rPr>
              <a:t>ascii</a:t>
            </a:r>
            <a:r>
              <a:rPr lang="zh-CN" altLang="en-US" sz="1200" kern="1200" dirty="0" smtClean="0">
                <a:solidFill>
                  <a:schemeClr val="tx1"/>
                </a:solidFill>
                <a:latin typeface="+mn-lt"/>
                <a:ea typeface="+mn-ea"/>
                <a:cs typeface="+mn-cs"/>
              </a:rPr>
              <a:t>今年</a:t>
            </a:r>
            <a:r>
              <a:rPr lang="en-US" altLang="zh-CN" sz="1200" kern="1200" dirty="0" err="1" smtClean="0">
                <a:solidFill>
                  <a:schemeClr val="tx1"/>
                </a:solidFill>
                <a:latin typeface="+mn-lt"/>
                <a:ea typeface="+mn-ea"/>
                <a:cs typeface="+mn-cs"/>
              </a:rPr>
              <a:t>pd</a:t>
            </a:r>
            <a:r>
              <a:rPr lang="zh-CN" altLang="en-US" sz="1200" kern="1200" dirty="0" smtClean="0">
                <a:solidFill>
                  <a:schemeClr val="tx1"/>
                </a:solidFill>
                <a:latin typeface="+mn-lt"/>
                <a:ea typeface="+mn-ea"/>
                <a:cs typeface="+mn-cs"/>
              </a:rPr>
              <a:t>组的负责人，我叫庹舒月。</a:t>
            </a:r>
          </a:p>
        </p:txBody>
      </p:sp>
      <p:sp>
        <p:nvSpPr>
          <p:cNvPr id="4" name="幻灯片编号占位符 3"/>
          <p:cNvSpPr>
            <a:spLocks noGrp="1"/>
          </p:cNvSpPr>
          <p:nvPr>
            <p:ph type="sldNum" sz="quarter" idx="10"/>
          </p:nvPr>
        </p:nvSpPr>
        <p:spPr/>
        <p:txBody>
          <a:bodyPr/>
          <a:lstStyle/>
          <a:p>
            <a:fld id="{233CE01B-42F0-D34E-9A9B-A126953B138E}" type="slidenum">
              <a:rPr kumimoji="1" lang="zh-CN" altLang="en-US" smtClean="0"/>
              <a:t>9</a:t>
            </a:fld>
            <a:endParaRPr kumimoji="1" lang="zh-CN" altLang="en-US"/>
          </a:p>
        </p:txBody>
      </p:sp>
    </p:spTree>
    <p:extLst>
      <p:ext uri="{BB962C8B-B14F-4D97-AF65-F5344CB8AC3E}">
        <p14:creationId xmlns:p14="http://schemas.microsoft.com/office/powerpoint/2010/main" val="1783613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115337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765741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2097898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id-ID"/>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EB5C08A1-7713-47CE-97B4-863D833656A0}" type="datetimeFigureOut">
              <a:rPr lang="id-ID" smtClean="0"/>
              <a:pPr/>
              <a:t>14/09/16</a:t>
            </a:fld>
            <a:endParaRPr lang="id-ID"/>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143876" y="6356353"/>
            <a:ext cx="371475" cy="365125"/>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199737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5494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942C80B-A212-407C-BACE-53D1454AB29A}" type="datetimeFigureOut">
              <a:rPr lang="zh-CN" altLang="en-US" smtClean="0"/>
              <a:pPr/>
              <a:t>16/9/14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3FFFAF-56DE-41F0-BE5C-5496D57D560E}" type="slidenum">
              <a:rPr lang="zh-CN" altLang="en-US" smtClean="0"/>
              <a:pPr/>
              <a:t>‹#›</a:t>
            </a:fld>
            <a:endParaRPr lang="zh-CN" altLang="en-US"/>
          </a:p>
        </p:txBody>
      </p:sp>
      <p:grpSp>
        <p:nvGrpSpPr>
          <p:cNvPr id="175" name="组合 174"/>
          <p:cNvGrpSpPr/>
          <p:nvPr userDrawn="1"/>
        </p:nvGrpSpPr>
        <p:grpSpPr>
          <a:xfrm>
            <a:off x="-341052" y="-148526"/>
            <a:ext cx="9808412" cy="7155052"/>
            <a:chOff x="-273785" y="-144754"/>
            <a:chExt cx="13077883" cy="7155052"/>
          </a:xfrm>
        </p:grpSpPr>
        <p:grpSp>
          <p:nvGrpSpPr>
            <p:cNvPr id="176" name="组合 175"/>
            <p:cNvGrpSpPr/>
            <p:nvPr userDrawn="1"/>
          </p:nvGrpSpPr>
          <p:grpSpPr>
            <a:xfrm>
              <a:off x="1558759" y="-144754"/>
              <a:ext cx="9081151" cy="7155052"/>
              <a:chOff x="-6707" y="-13889"/>
              <a:chExt cx="9081150" cy="7155052"/>
            </a:xfrm>
            <a:solidFill>
              <a:schemeClr val="tx1">
                <a:alpha val="3000"/>
              </a:schemeClr>
            </a:solidFill>
          </p:grpSpPr>
          <p:sp>
            <p:nvSpPr>
              <p:cNvPr id="227" name="Freeform 5"/>
              <p:cNvSpPr>
                <a:spLocks noEditPoints="1"/>
              </p:cNvSpPr>
              <p:nvPr userDrawn="1"/>
            </p:nvSpPr>
            <p:spPr bwMode="auto">
              <a:xfrm rot="2767775">
                <a:off x="281416" y="201212"/>
                <a:ext cx="752475" cy="655637"/>
              </a:xfrm>
              <a:custGeom>
                <a:avLst/>
                <a:gdLst>
                  <a:gd name="T0" fmla="*/ 60 w 200"/>
                  <a:gd name="T1" fmla="*/ 106 h 174"/>
                  <a:gd name="T2" fmla="*/ 62 w 200"/>
                  <a:gd name="T3" fmla="*/ 114 h 174"/>
                  <a:gd name="T4" fmla="*/ 192 w 200"/>
                  <a:gd name="T5" fmla="*/ 126 h 174"/>
                  <a:gd name="T6" fmla="*/ 53 w 200"/>
                  <a:gd name="T7" fmla="*/ 98 h 174"/>
                  <a:gd name="T8" fmla="*/ 20 w 200"/>
                  <a:gd name="T9" fmla="*/ 16 h 174"/>
                  <a:gd name="T10" fmla="*/ 10 w 200"/>
                  <a:gd name="T11" fmla="*/ 0 h 174"/>
                  <a:gd name="T12" fmla="*/ 33 w 200"/>
                  <a:gd name="T13" fmla="*/ 8 h 174"/>
                  <a:gd name="T14" fmla="*/ 191 w 200"/>
                  <a:gd name="T15" fmla="*/ 28 h 174"/>
                  <a:gd name="T16" fmla="*/ 191 w 200"/>
                  <a:gd name="T17" fmla="*/ 39 h 174"/>
                  <a:gd name="T18" fmla="*/ 191 w 200"/>
                  <a:gd name="T19" fmla="*/ 36 h 174"/>
                  <a:gd name="T20" fmla="*/ 191 w 200"/>
                  <a:gd name="T21" fmla="*/ 41 h 174"/>
                  <a:gd name="T22" fmla="*/ 200 w 200"/>
                  <a:gd name="T23" fmla="*/ 39 h 174"/>
                  <a:gd name="T24" fmla="*/ 200 w 200"/>
                  <a:gd name="T25" fmla="*/ 91 h 174"/>
                  <a:gd name="T26" fmla="*/ 76 w 200"/>
                  <a:gd name="T27" fmla="*/ 98 h 174"/>
                  <a:gd name="T28" fmla="*/ 62 w 200"/>
                  <a:gd name="T29" fmla="*/ 98 h 174"/>
                  <a:gd name="T30" fmla="*/ 72 w 200"/>
                  <a:gd name="T31" fmla="*/ 73 h 174"/>
                  <a:gd name="T32" fmla="*/ 65 w 200"/>
                  <a:gd name="T33" fmla="*/ 31 h 174"/>
                  <a:gd name="T34" fmla="*/ 66 w 200"/>
                  <a:gd name="T35" fmla="*/ 41 h 174"/>
                  <a:gd name="T36" fmla="*/ 47 w 200"/>
                  <a:gd name="T37" fmla="*/ 47 h 174"/>
                  <a:gd name="T38" fmla="*/ 67 w 200"/>
                  <a:gd name="T39" fmla="*/ 47 h 174"/>
                  <a:gd name="T40" fmla="*/ 53 w 200"/>
                  <a:gd name="T41" fmla="*/ 67 h 174"/>
                  <a:gd name="T42" fmla="*/ 96 w 200"/>
                  <a:gd name="T43" fmla="*/ 32 h 174"/>
                  <a:gd name="T44" fmla="*/ 96 w 200"/>
                  <a:gd name="T45" fmla="*/ 41 h 174"/>
                  <a:gd name="T46" fmla="*/ 74 w 200"/>
                  <a:gd name="T47" fmla="*/ 47 h 174"/>
                  <a:gd name="T48" fmla="*/ 97 w 200"/>
                  <a:gd name="T49" fmla="*/ 47 h 174"/>
                  <a:gd name="T50" fmla="*/ 77 w 200"/>
                  <a:gd name="T51" fmla="*/ 67 h 174"/>
                  <a:gd name="T52" fmla="*/ 98 w 200"/>
                  <a:gd name="T53" fmla="*/ 73 h 174"/>
                  <a:gd name="T54" fmla="*/ 99 w 200"/>
                  <a:gd name="T55" fmla="*/ 79 h 174"/>
                  <a:gd name="T56" fmla="*/ 80 w 200"/>
                  <a:gd name="T57" fmla="*/ 85 h 174"/>
                  <a:gd name="T58" fmla="*/ 99 w 200"/>
                  <a:gd name="T59" fmla="*/ 85 h 174"/>
                  <a:gd name="T60" fmla="*/ 103 w 200"/>
                  <a:gd name="T61" fmla="*/ 41 h 174"/>
                  <a:gd name="T62" fmla="*/ 129 w 200"/>
                  <a:gd name="T63" fmla="*/ 47 h 174"/>
                  <a:gd name="T64" fmla="*/ 129 w 200"/>
                  <a:gd name="T65" fmla="*/ 54 h 174"/>
                  <a:gd name="T66" fmla="*/ 104 w 200"/>
                  <a:gd name="T67" fmla="*/ 60 h 174"/>
                  <a:gd name="T68" fmla="*/ 129 w 200"/>
                  <a:gd name="T69" fmla="*/ 60 h 174"/>
                  <a:gd name="T70" fmla="*/ 105 w 200"/>
                  <a:gd name="T71" fmla="*/ 79 h 174"/>
                  <a:gd name="T72" fmla="*/ 131 w 200"/>
                  <a:gd name="T73" fmla="*/ 85 h 174"/>
                  <a:gd name="T74" fmla="*/ 131 w 200"/>
                  <a:gd name="T75" fmla="*/ 96 h 174"/>
                  <a:gd name="T76" fmla="*/ 134 w 200"/>
                  <a:gd name="T77" fmla="*/ 34 h 174"/>
                  <a:gd name="T78" fmla="*/ 163 w 200"/>
                  <a:gd name="T79" fmla="*/ 35 h 174"/>
                  <a:gd name="T80" fmla="*/ 135 w 200"/>
                  <a:gd name="T81" fmla="*/ 54 h 174"/>
                  <a:gd name="T82" fmla="*/ 163 w 200"/>
                  <a:gd name="T83" fmla="*/ 60 h 174"/>
                  <a:gd name="T84" fmla="*/ 163 w 200"/>
                  <a:gd name="T85" fmla="*/ 67 h 174"/>
                  <a:gd name="T86" fmla="*/ 136 w 200"/>
                  <a:gd name="T87" fmla="*/ 73 h 174"/>
                  <a:gd name="T88" fmla="*/ 163 w 200"/>
                  <a:gd name="T89" fmla="*/ 73 h 174"/>
                  <a:gd name="T90" fmla="*/ 137 w 200"/>
                  <a:gd name="T91" fmla="*/ 96 h 174"/>
                  <a:gd name="T92" fmla="*/ 191 w 200"/>
                  <a:gd name="T93" fmla="*/ 47 h 174"/>
                  <a:gd name="T94" fmla="*/ 191 w 200"/>
                  <a:gd name="T95" fmla="*/ 54 h 174"/>
                  <a:gd name="T96" fmla="*/ 169 w 200"/>
                  <a:gd name="T97" fmla="*/ 60 h 174"/>
                  <a:gd name="T98" fmla="*/ 191 w 200"/>
                  <a:gd name="T99" fmla="*/ 60 h 174"/>
                  <a:gd name="T100" fmla="*/ 169 w 200"/>
                  <a:gd name="T101" fmla="*/ 79 h 174"/>
                  <a:gd name="T102" fmla="*/ 191 w 200"/>
                  <a:gd name="T103" fmla="*/ 85 h 174"/>
                  <a:gd name="T104" fmla="*/ 191 w 200"/>
                  <a:gd name="T105" fmla="*/ 95 h 174"/>
                  <a:gd name="T106" fmla="*/ 191 w 200"/>
                  <a:gd name="T107" fmla="*/ 85 h 174"/>
                  <a:gd name="T108" fmla="*/ 85 w 200"/>
                  <a:gd name="T109" fmla="*/ 174 h 174"/>
                  <a:gd name="T110" fmla="*/ 85 w 200"/>
                  <a:gd name="T111" fmla="*/ 163 h 174"/>
                  <a:gd name="T112" fmla="*/ 76 w 200"/>
                  <a:gd name="T113" fmla="*/ 153 h 174"/>
                  <a:gd name="T114" fmla="*/ 191 w 200"/>
                  <a:gd name="T115" fmla="*/ 153 h 174"/>
                  <a:gd name="T116" fmla="*/ 171 w 200"/>
                  <a:gd name="T117" fmla="*/ 133 h 174"/>
                  <a:gd name="T118" fmla="*/ 171 w 200"/>
                  <a:gd name="T119"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74">
                    <a:moveTo>
                      <a:pt x="191" y="102"/>
                    </a:moveTo>
                    <a:cubicBezTo>
                      <a:pt x="191" y="102"/>
                      <a:pt x="191" y="102"/>
                      <a:pt x="191" y="102"/>
                    </a:cubicBezTo>
                    <a:cubicBezTo>
                      <a:pt x="60" y="106"/>
                      <a:pt x="60" y="106"/>
                      <a:pt x="60" y="106"/>
                    </a:cubicBezTo>
                    <a:cubicBezTo>
                      <a:pt x="60" y="106"/>
                      <a:pt x="60" y="106"/>
                      <a:pt x="60" y="106"/>
                    </a:cubicBezTo>
                    <a:cubicBezTo>
                      <a:pt x="54" y="106"/>
                      <a:pt x="53" y="114"/>
                      <a:pt x="61" y="114"/>
                    </a:cubicBezTo>
                    <a:cubicBezTo>
                      <a:pt x="61" y="114"/>
                      <a:pt x="61" y="114"/>
                      <a:pt x="62" y="114"/>
                    </a:cubicBezTo>
                    <a:cubicBezTo>
                      <a:pt x="192" y="114"/>
                      <a:pt x="192" y="114"/>
                      <a:pt x="192" y="114"/>
                    </a:cubicBezTo>
                    <a:cubicBezTo>
                      <a:pt x="195" y="114"/>
                      <a:pt x="197" y="116"/>
                      <a:pt x="197" y="118"/>
                    </a:cubicBezTo>
                    <a:cubicBezTo>
                      <a:pt x="197" y="121"/>
                      <a:pt x="195" y="126"/>
                      <a:pt x="192" y="126"/>
                    </a:cubicBezTo>
                    <a:cubicBezTo>
                      <a:pt x="62" y="126"/>
                      <a:pt x="62" y="126"/>
                      <a:pt x="62" y="126"/>
                    </a:cubicBezTo>
                    <a:cubicBezTo>
                      <a:pt x="61" y="126"/>
                      <a:pt x="61" y="126"/>
                      <a:pt x="61" y="126"/>
                    </a:cubicBezTo>
                    <a:cubicBezTo>
                      <a:pt x="40" y="126"/>
                      <a:pt x="42" y="98"/>
                      <a:pt x="53" y="98"/>
                    </a:cubicBezTo>
                    <a:cubicBezTo>
                      <a:pt x="53" y="98"/>
                      <a:pt x="53" y="98"/>
                      <a:pt x="54" y="98"/>
                    </a:cubicBezTo>
                    <a:cubicBezTo>
                      <a:pt x="29" y="16"/>
                      <a:pt x="29" y="16"/>
                      <a:pt x="29" y="16"/>
                    </a:cubicBezTo>
                    <a:cubicBezTo>
                      <a:pt x="20" y="16"/>
                      <a:pt x="20" y="16"/>
                      <a:pt x="20" y="16"/>
                    </a:cubicBezTo>
                    <a:cubicBezTo>
                      <a:pt x="18" y="19"/>
                      <a:pt x="15" y="22"/>
                      <a:pt x="10" y="22"/>
                    </a:cubicBezTo>
                    <a:cubicBezTo>
                      <a:pt x="4" y="22"/>
                      <a:pt x="0" y="17"/>
                      <a:pt x="0" y="11"/>
                    </a:cubicBezTo>
                    <a:cubicBezTo>
                      <a:pt x="0" y="5"/>
                      <a:pt x="4" y="0"/>
                      <a:pt x="10" y="0"/>
                    </a:cubicBezTo>
                    <a:cubicBezTo>
                      <a:pt x="15" y="0"/>
                      <a:pt x="19" y="4"/>
                      <a:pt x="20" y="8"/>
                    </a:cubicBezTo>
                    <a:cubicBezTo>
                      <a:pt x="33" y="8"/>
                      <a:pt x="33" y="8"/>
                      <a:pt x="33" y="8"/>
                    </a:cubicBezTo>
                    <a:cubicBezTo>
                      <a:pt x="33" y="8"/>
                      <a:pt x="33" y="8"/>
                      <a:pt x="33" y="8"/>
                    </a:cubicBezTo>
                    <a:cubicBezTo>
                      <a:pt x="35" y="8"/>
                      <a:pt x="35" y="8"/>
                      <a:pt x="35" y="8"/>
                    </a:cubicBezTo>
                    <a:cubicBezTo>
                      <a:pt x="40" y="22"/>
                      <a:pt x="40" y="22"/>
                      <a:pt x="40" y="22"/>
                    </a:cubicBezTo>
                    <a:cubicBezTo>
                      <a:pt x="191" y="28"/>
                      <a:pt x="191" y="28"/>
                      <a:pt x="191" y="28"/>
                    </a:cubicBezTo>
                    <a:cubicBezTo>
                      <a:pt x="191" y="28"/>
                      <a:pt x="191" y="28"/>
                      <a:pt x="191" y="28"/>
                    </a:cubicBezTo>
                    <a:cubicBezTo>
                      <a:pt x="191" y="28"/>
                      <a:pt x="200" y="29"/>
                      <a:pt x="200" y="39"/>
                    </a:cubicBezTo>
                    <a:cubicBezTo>
                      <a:pt x="191" y="39"/>
                      <a:pt x="191" y="39"/>
                      <a:pt x="191" y="39"/>
                    </a:cubicBezTo>
                    <a:cubicBezTo>
                      <a:pt x="191" y="39"/>
                      <a:pt x="191" y="39"/>
                      <a:pt x="191" y="39"/>
                    </a:cubicBezTo>
                    <a:cubicBezTo>
                      <a:pt x="191" y="36"/>
                      <a:pt x="191" y="36"/>
                      <a:pt x="191" y="36"/>
                    </a:cubicBezTo>
                    <a:cubicBezTo>
                      <a:pt x="191" y="36"/>
                      <a:pt x="191" y="36"/>
                      <a:pt x="191" y="36"/>
                    </a:cubicBezTo>
                    <a:cubicBezTo>
                      <a:pt x="169" y="35"/>
                      <a:pt x="169" y="35"/>
                      <a:pt x="169" y="35"/>
                    </a:cubicBezTo>
                    <a:cubicBezTo>
                      <a:pt x="169" y="41"/>
                      <a:pt x="169" y="41"/>
                      <a:pt x="169" y="41"/>
                    </a:cubicBezTo>
                    <a:cubicBezTo>
                      <a:pt x="191" y="41"/>
                      <a:pt x="191" y="41"/>
                      <a:pt x="191" y="41"/>
                    </a:cubicBezTo>
                    <a:cubicBezTo>
                      <a:pt x="191" y="39"/>
                      <a:pt x="191" y="39"/>
                      <a:pt x="191" y="39"/>
                    </a:cubicBezTo>
                    <a:cubicBezTo>
                      <a:pt x="191" y="39"/>
                      <a:pt x="199" y="39"/>
                      <a:pt x="200" y="39"/>
                    </a:cubicBezTo>
                    <a:cubicBezTo>
                      <a:pt x="200" y="39"/>
                      <a:pt x="200" y="39"/>
                      <a:pt x="200" y="39"/>
                    </a:cubicBezTo>
                    <a:cubicBezTo>
                      <a:pt x="200" y="39"/>
                      <a:pt x="200" y="39"/>
                      <a:pt x="200" y="39"/>
                    </a:cubicBezTo>
                    <a:cubicBezTo>
                      <a:pt x="200" y="91"/>
                      <a:pt x="200" y="91"/>
                      <a:pt x="200" y="91"/>
                    </a:cubicBezTo>
                    <a:cubicBezTo>
                      <a:pt x="200" y="91"/>
                      <a:pt x="200" y="91"/>
                      <a:pt x="200" y="91"/>
                    </a:cubicBezTo>
                    <a:cubicBezTo>
                      <a:pt x="200" y="102"/>
                      <a:pt x="191" y="102"/>
                      <a:pt x="191" y="102"/>
                    </a:cubicBezTo>
                    <a:close/>
                    <a:moveTo>
                      <a:pt x="62" y="98"/>
                    </a:moveTo>
                    <a:cubicBezTo>
                      <a:pt x="76" y="98"/>
                      <a:pt x="76" y="98"/>
                      <a:pt x="76" y="98"/>
                    </a:cubicBezTo>
                    <a:cubicBezTo>
                      <a:pt x="74" y="85"/>
                      <a:pt x="74" y="85"/>
                      <a:pt x="74" y="85"/>
                    </a:cubicBezTo>
                    <a:cubicBezTo>
                      <a:pt x="58" y="85"/>
                      <a:pt x="58" y="85"/>
                      <a:pt x="58" y="85"/>
                    </a:cubicBezTo>
                    <a:lnTo>
                      <a:pt x="62" y="98"/>
                    </a:lnTo>
                    <a:close/>
                    <a:moveTo>
                      <a:pt x="57" y="79"/>
                    </a:moveTo>
                    <a:cubicBezTo>
                      <a:pt x="73" y="79"/>
                      <a:pt x="73" y="79"/>
                      <a:pt x="73" y="79"/>
                    </a:cubicBezTo>
                    <a:cubicBezTo>
                      <a:pt x="72" y="73"/>
                      <a:pt x="72" y="73"/>
                      <a:pt x="72" y="73"/>
                    </a:cubicBezTo>
                    <a:cubicBezTo>
                      <a:pt x="54" y="73"/>
                      <a:pt x="54" y="73"/>
                      <a:pt x="54" y="73"/>
                    </a:cubicBezTo>
                    <a:lnTo>
                      <a:pt x="57" y="79"/>
                    </a:lnTo>
                    <a:close/>
                    <a:moveTo>
                      <a:pt x="65" y="31"/>
                    </a:moveTo>
                    <a:cubicBezTo>
                      <a:pt x="42" y="30"/>
                      <a:pt x="42" y="30"/>
                      <a:pt x="42" y="30"/>
                    </a:cubicBezTo>
                    <a:cubicBezTo>
                      <a:pt x="46" y="41"/>
                      <a:pt x="46" y="41"/>
                      <a:pt x="46" y="41"/>
                    </a:cubicBezTo>
                    <a:cubicBezTo>
                      <a:pt x="66" y="41"/>
                      <a:pt x="66" y="41"/>
                      <a:pt x="66" y="41"/>
                    </a:cubicBezTo>
                    <a:lnTo>
                      <a:pt x="65" y="31"/>
                    </a:lnTo>
                    <a:close/>
                    <a:moveTo>
                      <a:pt x="67" y="47"/>
                    </a:moveTo>
                    <a:cubicBezTo>
                      <a:pt x="47" y="47"/>
                      <a:pt x="47" y="47"/>
                      <a:pt x="47" y="47"/>
                    </a:cubicBezTo>
                    <a:cubicBezTo>
                      <a:pt x="49" y="54"/>
                      <a:pt x="49" y="54"/>
                      <a:pt x="49" y="54"/>
                    </a:cubicBezTo>
                    <a:cubicBezTo>
                      <a:pt x="68" y="54"/>
                      <a:pt x="68" y="54"/>
                      <a:pt x="68" y="54"/>
                    </a:cubicBezTo>
                    <a:lnTo>
                      <a:pt x="67" y="47"/>
                    </a:lnTo>
                    <a:close/>
                    <a:moveTo>
                      <a:pt x="69" y="60"/>
                    </a:moveTo>
                    <a:cubicBezTo>
                      <a:pt x="50" y="60"/>
                      <a:pt x="50" y="60"/>
                      <a:pt x="50" y="60"/>
                    </a:cubicBezTo>
                    <a:cubicBezTo>
                      <a:pt x="53" y="67"/>
                      <a:pt x="53" y="67"/>
                      <a:pt x="53" y="67"/>
                    </a:cubicBezTo>
                    <a:cubicBezTo>
                      <a:pt x="71" y="67"/>
                      <a:pt x="71" y="67"/>
                      <a:pt x="71" y="67"/>
                    </a:cubicBezTo>
                    <a:lnTo>
                      <a:pt x="69" y="60"/>
                    </a:lnTo>
                    <a:close/>
                    <a:moveTo>
                      <a:pt x="96" y="32"/>
                    </a:moveTo>
                    <a:cubicBezTo>
                      <a:pt x="71" y="31"/>
                      <a:pt x="71" y="31"/>
                      <a:pt x="71" y="31"/>
                    </a:cubicBezTo>
                    <a:cubicBezTo>
                      <a:pt x="73" y="41"/>
                      <a:pt x="73" y="41"/>
                      <a:pt x="73" y="41"/>
                    </a:cubicBezTo>
                    <a:cubicBezTo>
                      <a:pt x="96" y="41"/>
                      <a:pt x="96" y="41"/>
                      <a:pt x="96" y="41"/>
                    </a:cubicBezTo>
                    <a:lnTo>
                      <a:pt x="96" y="32"/>
                    </a:lnTo>
                    <a:close/>
                    <a:moveTo>
                      <a:pt x="97" y="47"/>
                    </a:moveTo>
                    <a:cubicBezTo>
                      <a:pt x="74" y="47"/>
                      <a:pt x="74" y="47"/>
                      <a:pt x="74" y="47"/>
                    </a:cubicBezTo>
                    <a:cubicBezTo>
                      <a:pt x="75" y="54"/>
                      <a:pt x="75" y="54"/>
                      <a:pt x="75" y="54"/>
                    </a:cubicBezTo>
                    <a:cubicBezTo>
                      <a:pt x="97" y="54"/>
                      <a:pt x="97" y="54"/>
                      <a:pt x="97" y="54"/>
                    </a:cubicBezTo>
                    <a:lnTo>
                      <a:pt x="97" y="47"/>
                    </a:lnTo>
                    <a:close/>
                    <a:moveTo>
                      <a:pt x="97" y="60"/>
                    </a:moveTo>
                    <a:cubicBezTo>
                      <a:pt x="76" y="60"/>
                      <a:pt x="76" y="60"/>
                      <a:pt x="76" y="60"/>
                    </a:cubicBezTo>
                    <a:cubicBezTo>
                      <a:pt x="77" y="67"/>
                      <a:pt x="77" y="67"/>
                      <a:pt x="77" y="67"/>
                    </a:cubicBezTo>
                    <a:cubicBezTo>
                      <a:pt x="98" y="67"/>
                      <a:pt x="98" y="67"/>
                      <a:pt x="98" y="67"/>
                    </a:cubicBezTo>
                    <a:lnTo>
                      <a:pt x="97" y="60"/>
                    </a:lnTo>
                    <a:close/>
                    <a:moveTo>
                      <a:pt x="98" y="73"/>
                    </a:moveTo>
                    <a:cubicBezTo>
                      <a:pt x="78" y="73"/>
                      <a:pt x="78" y="73"/>
                      <a:pt x="78" y="73"/>
                    </a:cubicBezTo>
                    <a:cubicBezTo>
                      <a:pt x="79" y="79"/>
                      <a:pt x="79" y="79"/>
                      <a:pt x="79" y="79"/>
                    </a:cubicBezTo>
                    <a:cubicBezTo>
                      <a:pt x="99" y="79"/>
                      <a:pt x="99" y="79"/>
                      <a:pt x="99" y="79"/>
                    </a:cubicBezTo>
                    <a:lnTo>
                      <a:pt x="98" y="73"/>
                    </a:lnTo>
                    <a:close/>
                    <a:moveTo>
                      <a:pt x="99" y="85"/>
                    </a:moveTo>
                    <a:cubicBezTo>
                      <a:pt x="80" y="85"/>
                      <a:pt x="80" y="85"/>
                      <a:pt x="80" y="85"/>
                    </a:cubicBezTo>
                    <a:cubicBezTo>
                      <a:pt x="82" y="98"/>
                      <a:pt x="82" y="98"/>
                      <a:pt x="82" y="98"/>
                    </a:cubicBezTo>
                    <a:cubicBezTo>
                      <a:pt x="99" y="97"/>
                      <a:pt x="99" y="97"/>
                      <a:pt x="99" y="97"/>
                    </a:cubicBezTo>
                    <a:lnTo>
                      <a:pt x="99" y="85"/>
                    </a:lnTo>
                    <a:close/>
                    <a:moveTo>
                      <a:pt x="128" y="33"/>
                    </a:moveTo>
                    <a:cubicBezTo>
                      <a:pt x="102" y="32"/>
                      <a:pt x="102" y="32"/>
                      <a:pt x="102" y="32"/>
                    </a:cubicBezTo>
                    <a:cubicBezTo>
                      <a:pt x="103" y="41"/>
                      <a:pt x="103" y="41"/>
                      <a:pt x="103" y="41"/>
                    </a:cubicBezTo>
                    <a:cubicBezTo>
                      <a:pt x="129" y="41"/>
                      <a:pt x="129" y="41"/>
                      <a:pt x="129" y="41"/>
                    </a:cubicBezTo>
                    <a:lnTo>
                      <a:pt x="128" y="33"/>
                    </a:lnTo>
                    <a:close/>
                    <a:moveTo>
                      <a:pt x="129" y="47"/>
                    </a:moveTo>
                    <a:cubicBezTo>
                      <a:pt x="103" y="47"/>
                      <a:pt x="103" y="47"/>
                      <a:pt x="103" y="47"/>
                    </a:cubicBezTo>
                    <a:cubicBezTo>
                      <a:pt x="103" y="54"/>
                      <a:pt x="103" y="54"/>
                      <a:pt x="103" y="54"/>
                    </a:cubicBezTo>
                    <a:cubicBezTo>
                      <a:pt x="129" y="54"/>
                      <a:pt x="129" y="54"/>
                      <a:pt x="129" y="54"/>
                    </a:cubicBezTo>
                    <a:lnTo>
                      <a:pt x="129" y="47"/>
                    </a:lnTo>
                    <a:close/>
                    <a:moveTo>
                      <a:pt x="129" y="60"/>
                    </a:moveTo>
                    <a:cubicBezTo>
                      <a:pt x="104" y="60"/>
                      <a:pt x="104" y="60"/>
                      <a:pt x="104" y="60"/>
                    </a:cubicBezTo>
                    <a:cubicBezTo>
                      <a:pt x="104" y="67"/>
                      <a:pt x="104" y="67"/>
                      <a:pt x="104" y="67"/>
                    </a:cubicBezTo>
                    <a:cubicBezTo>
                      <a:pt x="130" y="67"/>
                      <a:pt x="130" y="67"/>
                      <a:pt x="130" y="67"/>
                    </a:cubicBezTo>
                    <a:lnTo>
                      <a:pt x="129" y="60"/>
                    </a:lnTo>
                    <a:close/>
                    <a:moveTo>
                      <a:pt x="130" y="73"/>
                    </a:moveTo>
                    <a:cubicBezTo>
                      <a:pt x="104" y="73"/>
                      <a:pt x="104" y="73"/>
                      <a:pt x="104" y="73"/>
                    </a:cubicBezTo>
                    <a:cubicBezTo>
                      <a:pt x="105" y="79"/>
                      <a:pt x="105" y="79"/>
                      <a:pt x="105" y="79"/>
                    </a:cubicBezTo>
                    <a:cubicBezTo>
                      <a:pt x="130" y="79"/>
                      <a:pt x="130" y="79"/>
                      <a:pt x="130" y="79"/>
                    </a:cubicBezTo>
                    <a:lnTo>
                      <a:pt x="130" y="73"/>
                    </a:lnTo>
                    <a:close/>
                    <a:moveTo>
                      <a:pt x="131" y="85"/>
                    </a:moveTo>
                    <a:cubicBezTo>
                      <a:pt x="105" y="85"/>
                      <a:pt x="105" y="85"/>
                      <a:pt x="105" y="85"/>
                    </a:cubicBezTo>
                    <a:cubicBezTo>
                      <a:pt x="106" y="97"/>
                      <a:pt x="106" y="97"/>
                      <a:pt x="106" y="97"/>
                    </a:cubicBezTo>
                    <a:cubicBezTo>
                      <a:pt x="131" y="96"/>
                      <a:pt x="131" y="96"/>
                      <a:pt x="131" y="96"/>
                    </a:cubicBezTo>
                    <a:lnTo>
                      <a:pt x="131" y="85"/>
                    </a:lnTo>
                    <a:close/>
                    <a:moveTo>
                      <a:pt x="163" y="35"/>
                    </a:moveTo>
                    <a:cubicBezTo>
                      <a:pt x="134" y="34"/>
                      <a:pt x="134" y="34"/>
                      <a:pt x="134" y="34"/>
                    </a:cubicBezTo>
                    <a:cubicBezTo>
                      <a:pt x="135" y="41"/>
                      <a:pt x="135" y="41"/>
                      <a:pt x="135" y="41"/>
                    </a:cubicBezTo>
                    <a:cubicBezTo>
                      <a:pt x="163" y="41"/>
                      <a:pt x="163" y="41"/>
                      <a:pt x="163" y="41"/>
                    </a:cubicBezTo>
                    <a:lnTo>
                      <a:pt x="163" y="35"/>
                    </a:lnTo>
                    <a:close/>
                    <a:moveTo>
                      <a:pt x="163" y="47"/>
                    </a:moveTo>
                    <a:cubicBezTo>
                      <a:pt x="135" y="47"/>
                      <a:pt x="135" y="47"/>
                      <a:pt x="135" y="47"/>
                    </a:cubicBezTo>
                    <a:cubicBezTo>
                      <a:pt x="135" y="54"/>
                      <a:pt x="135" y="54"/>
                      <a:pt x="135" y="54"/>
                    </a:cubicBezTo>
                    <a:cubicBezTo>
                      <a:pt x="163" y="54"/>
                      <a:pt x="163" y="54"/>
                      <a:pt x="163" y="54"/>
                    </a:cubicBezTo>
                    <a:lnTo>
                      <a:pt x="163" y="47"/>
                    </a:lnTo>
                    <a:close/>
                    <a:moveTo>
                      <a:pt x="163" y="60"/>
                    </a:moveTo>
                    <a:cubicBezTo>
                      <a:pt x="136" y="60"/>
                      <a:pt x="136" y="60"/>
                      <a:pt x="136" y="60"/>
                    </a:cubicBezTo>
                    <a:cubicBezTo>
                      <a:pt x="136" y="67"/>
                      <a:pt x="136" y="67"/>
                      <a:pt x="136" y="67"/>
                    </a:cubicBezTo>
                    <a:cubicBezTo>
                      <a:pt x="163" y="67"/>
                      <a:pt x="163" y="67"/>
                      <a:pt x="163" y="67"/>
                    </a:cubicBezTo>
                    <a:lnTo>
                      <a:pt x="163" y="60"/>
                    </a:lnTo>
                    <a:close/>
                    <a:moveTo>
                      <a:pt x="163" y="73"/>
                    </a:moveTo>
                    <a:cubicBezTo>
                      <a:pt x="136" y="73"/>
                      <a:pt x="136" y="73"/>
                      <a:pt x="136" y="73"/>
                    </a:cubicBezTo>
                    <a:cubicBezTo>
                      <a:pt x="137" y="79"/>
                      <a:pt x="137" y="79"/>
                      <a:pt x="137" y="79"/>
                    </a:cubicBezTo>
                    <a:cubicBezTo>
                      <a:pt x="163" y="79"/>
                      <a:pt x="163" y="79"/>
                      <a:pt x="163" y="79"/>
                    </a:cubicBezTo>
                    <a:lnTo>
                      <a:pt x="163" y="73"/>
                    </a:lnTo>
                    <a:close/>
                    <a:moveTo>
                      <a:pt x="163" y="85"/>
                    </a:moveTo>
                    <a:cubicBezTo>
                      <a:pt x="137" y="85"/>
                      <a:pt x="137" y="85"/>
                      <a:pt x="137" y="85"/>
                    </a:cubicBezTo>
                    <a:cubicBezTo>
                      <a:pt x="137" y="96"/>
                      <a:pt x="137" y="96"/>
                      <a:pt x="137" y="96"/>
                    </a:cubicBezTo>
                    <a:cubicBezTo>
                      <a:pt x="163" y="96"/>
                      <a:pt x="163" y="96"/>
                      <a:pt x="163" y="96"/>
                    </a:cubicBezTo>
                    <a:lnTo>
                      <a:pt x="163" y="85"/>
                    </a:lnTo>
                    <a:close/>
                    <a:moveTo>
                      <a:pt x="191" y="47"/>
                    </a:moveTo>
                    <a:cubicBezTo>
                      <a:pt x="169" y="47"/>
                      <a:pt x="169" y="47"/>
                      <a:pt x="169" y="47"/>
                    </a:cubicBezTo>
                    <a:cubicBezTo>
                      <a:pt x="169" y="54"/>
                      <a:pt x="169" y="54"/>
                      <a:pt x="169" y="54"/>
                    </a:cubicBezTo>
                    <a:cubicBezTo>
                      <a:pt x="191" y="54"/>
                      <a:pt x="191" y="54"/>
                      <a:pt x="191" y="54"/>
                    </a:cubicBezTo>
                    <a:lnTo>
                      <a:pt x="191" y="47"/>
                    </a:lnTo>
                    <a:close/>
                    <a:moveTo>
                      <a:pt x="191" y="60"/>
                    </a:moveTo>
                    <a:cubicBezTo>
                      <a:pt x="169" y="60"/>
                      <a:pt x="169" y="60"/>
                      <a:pt x="169" y="60"/>
                    </a:cubicBezTo>
                    <a:cubicBezTo>
                      <a:pt x="169" y="67"/>
                      <a:pt x="169" y="67"/>
                      <a:pt x="169" y="67"/>
                    </a:cubicBezTo>
                    <a:cubicBezTo>
                      <a:pt x="191" y="67"/>
                      <a:pt x="191" y="67"/>
                      <a:pt x="191" y="67"/>
                    </a:cubicBezTo>
                    <a:lnTo>
                      <a:pt x="191" y="60"/>
                    </a:lnTo>
                    <a:close/>
                    <a:moveTo>
                      <a:pt x="191" y="73"/>
                    </a:moveTo>
                    <a:cubicBezTo>
                      <a:pt x="169" y="73"/>
                      <a:pt x="169" y="73"/>
                      <a:pt x="169" y="73"/>
                    </a:cubicBezTo>
                    <a:cubicBezTo>
                      <a:pt x="169" y="79"/>
                      <a:pt x="169" y="79"/>
                      <a:pt x="169" y="79"/>
                    </a:cubicBezTo>
                    <a:cubicBezTo>
                      <a:pt x="191" y="79"/>
                      <a:pt x="191" y="79"/>
                      <a:pt x="191" y="79"/>
                    </a:cubicBezTo>
                    <a:lnTo>
                      <a:pt x="191" y="73"/>
                    </a:lnTo>
                    <a:close/>
                    <a:moveTo>
                      <a:pt x="191" y="85"/>
                    </a:moveTo>
                    <a:cubicBezTo>
                      <a:pt x="169" y="85"/>
                      <a:pt x="169" y="85"/>
                      <a:pt x="169" y="85"/>
                    </a:cubicBezTo>
                    <a:cubicBezTo>
                      <a:pt x="169" y="95"/>
                      <a:pt x="169" y="95"/>
                      <a:pt x="169" y="95"/>
                    </a:cubicBezTo>
                    <a:cubicBezTo>
                      <a:pt x="191" y="95"/>
                      <a:pt x="191" y="95"/>
                      <a:pt x="191" y="95"/>
                    </a:cubicBezTo>
                    <a:cubicBezTo>
                      <a:pt x="191" y="95"/>
                      <a:pt x="191" y="95"/>
                      <a:pt x="191" y="95"/>
                    </a:cubicBezTo>
                    <a:cubicBezTo>
                      <a:pt x="191" y="91"/>
                      <a:pt x="191" y="91"/>
                      <a:pt x="191" y="91"/>
                    </a:cubicBezTo>
                    <a:lnTo>
                      <a:pt x="191" y="85"/>
                    </a:lnTo>
                    <a:close/>
                    <a:moveTo>
                      <a:pt x="85" y="133"/>
                    </a:moveTo>
                    <a:cubicBezTo>
                      <a:pt x="97" y="133"/>
                      <a:pt x="106" y="142"/>
                      <a:pt x="106" y="153"/>
                    </a:cubicBezTo>
                    <a:cubicBezTo>
                      <a:pt x="106" y="164"/>
                      <a:pt x="97" y="174"/>
                      <a:pt x="85" y="174"/>
                    </a:cubicBezTo>
                    <a:cubicBezTo>
                      <a:pt x="74" y="174"/>
                      <a:pt x="65" y="164"/>
                      <a:pt x="65" y="153"/>
                    </a:cubicBezTo>
                    <a:cubicBezTo>
                      <a:pt x="65" y="142"/>
                      <a:pt x="74" y="133"/>
                      <a:pt x="85" y="133"/>
                    </a:cubicBezTo>
                    <a:close/>
                    <a:moveTo>
                      <a:pt x="85" y="163"/>
                    </a:moveTo>
                    <a:cubicBezTo>
                      <a:pt x="90" y="163"/>
                      <a:pt x="95" y="158"/>
                      <a:pt x="95" y="153"/>
                    </a:cubicBezTo>
                    <a:cubicBezTo>
                      <a:pt x="95" y="148"/>
                      <a:pt x="90" y="144"/>
                      <a:pt x="85" y="144"/>
                    </a:cubicBezTo>
                    <a:cubicBezTo>
                      <a:pt x="80" y="144"/>
                      <a:pt x="76" y="148"/>
                      <a:pt x="76" y="153"/>
                    </a:cubicBezTo>
                    <a:cubicBezTo>
                      <a:pt x="76" y="158"/>
                      <a:pt x="80" y="163"/>
                      <a:pt x="85" y="163"/>
                    </a:cubicBezTo>
                    <a:close/>
                    <a:moveTo>
                      <a:pt x="171" y="133"/>
                    </a:moveTo>
                    <a:cubicBezTo>
                      <a:pt x="182" y="133"/>
                      <a:pt x="191" y="142"/>
                      <a:pt x="191" y="153"/>
                    </a:cubicBezTo>
                    <a:cubicBezTo>
                      <a:pt x="191" y="164"/>
                      <a:pt x="182" y="174"/>
                      <a:pt x="171" y="174"/>
                    </a:cubicBezTo>
                    <a:cubicBezTo>
                      <a:pt x="159" y="174"/>
                      <a:pt x="150" y="164"/>
                      <a:pt x="150" y="153"/>
                    </a:cubicBezTo>
                    <a:cubicBezTo>
                      <a:pt x="150" y="142"/>
                      <a:pt x="159" y="133"/>
                      <a:pt x="171" y="133"/>
                    </a:cubicBezTo>
                    <a:close/>
                    <a:moveTo>
                      <a:pt x="171" y="163"/>
                    </a:moveTo>
                    <a:cubicBezTo>
                      <a:pt x="176" y="163"/>
                      <a:pt x="180" y="158"/>
                      <a:pt x="180" y="153"/>
                    </a:cubicBezTo>
                    <a:cubicBezTo>
                      <a:pt x="180" y="148"/>
                      <a:pt x="176" y="144"/>
                      <a:pt x="171" y="144"/>
                    </a:cubicBezTo>
                    <a:cubicBezTo>
                      <a:pt x="165" y="144"/>
                      <a:pt x="161" y="148"/>
                      <a:pt x="161" y="153"/>
                    </a:cubicBezTo>
                    <a:cubicBezTo>
                      <a:pt x="161" y="158"/>
                      <a:pt x="165" y="163"/>
                      <a:pt x="171" y="16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8" name="Freeform 6"/>
              <p:cNvSpPr>
                <a:spLocks noEditPoints="1"/>
              </p:cNvSpPr>
              <p:nvPr userDrawn="1"/>
            </p:nvSpPr>
            <p:spPr bwMode="auto">
              <a:xfrm rot="5145695">
                <a:off x="1164150" y="620258"/>
                <a:ext cx="739775" cy="606425"/>
              </a:xfrm>
              <a:custGeom>
                <a:avLst/>
                <a:gdLst>
                  <a:gd name="T0" fmla="*/ 186 w 197"/>
                  <a:gd name="T1" fmla="*/ 92 h 161"/>
                  <a:gd name="T2" fmla="*/ 185 w 197"/>
                  <a:gd name="T3" fmla="*/ 98 h 161"/>
                  <a:gd name="T4" fmla="*/ 173 w 197"/>
                  <a:gd name="T5" fmla="*/ 141 h 161"/>
                  <a:gd name="T6" fmla="*/ 144 w 197"/>
                  <a:gd name="T7" fmla="*/ 161 h 161"/>
                  <a:gd name="T8" fmla="*/ 55 w 197"/>
                  <a:gd name="T9" fmla="*/ 161 h 161"/>
                  <a:gd name="T10" fmla="*/ 26 w 197"/>
                  <a:gd name="T11" fmla="*/ 141 h 161"/>
                  <a:gd name="T12" fmla="*/ 15 w 197"/>
                  <a:gd name="T13" fmla="*/ 98 h 161"/>
                  <a:gd name="T14" fmla="*/ 14 w 197"/>
                  <a:gd name="T15" fmla="*/ 93 h 161"/>
                  <a:gd name="T16" fmla="*/ 0 w 197"/>
                  <a:gd name="T17" fmla="*/ 76 h 161"/>
                  <a:gd name="T18" fmla="*/ 16 w 197"/>
                  <a:gd name="T19" fmla="*/ 61 h 161"/>
                  <a:gd name="T20" fmla="*/ 38 w 197"/>
                  <a:gd name="T21" fmla="*/ 61 h 161"/>
                  <a:gd name="T22" fmla="*/ 38 w 197"/>
                  <a:gd name="T23" fmla="*/ 60 h 161"/>
                  <a:gd name="T24" fmla="*/ 68 w 197"/>
                  <a:gd name="T25" fmla="*/ 7 h 161"/>
                  <a:gd name="T26" fmla="*/ 83 w 197"/>
                  <a:gd name="T27" fmla="*/ 3 h 161"/>
                  <a:gd name="T28" fmla="*/ 87 w 197"/>
                  <a:gd name="T29" fmla="*/ 17 h 161"/>
                  <a:gd name="T30" fmla="*/ 63 w 197"/>
                  <a:gd name="T31" fmla="*/ 61 h 161"/>
                  <a:gd name="T32" fmla="*/ 132 w 197"/>
                  <a:gd name="T33" fmla="*/ 61 h 161"/>
                  <a:gd name="T34" fmla="*/ 108 w 197"/>
                  <a:gd name="T35" fmla="*/ 17 h 161"/>
                  <a:gd name="T36" fmla="*/ 112 w 197"/>
                  <a:gd name="T37" fmla="*/ 3 h 161"/>
                  <a:gd name="T38" fmla="*/ 126 w 197"/>
                  <a:gd name="T39" fmla="*/ 7 h 161"/>
                  <a:gd name="T40" fmla="*/ 156 w 197"/>
                  <a:gd name="T41" fmla="*/ 60 h 161"/>
                  <a:gd name="T42" fmla="*/ 157 w 197"/>
                  <a:gd name="T43" fmla="*/ 61 h 161"/>
                  <a:gd name="T44" fmla="*/ 181 w 197"/>
                  <a:gd name="T45" fmla="*/ 61 h 161"/>
                  <a:gd name="T46" fmla="*/ 197 w 197"/>
                  <a:gd name="T47" fmla="*/ 76 h 161"/>
                  <a:gd name="T48" fmla="*/ 186 w 197"/>
                  <a:gd name="T49" fmla="*/ 92 h 161"/>
                  <a:gd name="T50" fmla="*/ 69 w 197"/>
                  <a:gd name="T51" fmla="*/ 133 h 161"/>
                  <a:gd name="T52" fmla="*/ 60 w 197"/>
                  <a:gd name="T53" fmla="*/ 98 h 161"/>
                  <a:gd name="T54" fmla="*/ 49 w 197"/>
                  <a:gd name="T55" fmla="*/ 92 h 161"/>
                  <a:gd name="T56" fmla="*/ 43 w 197"/>
                  <a:gd name="T57" fmla="*/ 102 h 161"/>
                  <a:gd name="T58" fmla="*/ 53 w 197"/>
                  <a:gd name="T59" fmla="*/ 137 h 161"/>
                  <a:gd name="T60" fmla="*/ 63 w 197"/>
                  <a:gd name="T61" fmla="*/ 143 h 161"/>
                  <a:gd name="T62" fmla="*/ 69 w 197"/>
                  <a:gd name="T63" fmla="*/ 133 h 161"/>
                  <a:gd name="T64" fmla="*/ 107 w 197"/>
                  <a:gd name="T65" fmla="*/ 99 h 161"/>
                  <a:gd name="T66" fmla="*/ 99 w 197"/>
                  <a:gd name="T67" fmla="*/ 91 h 161"/>
                  <a:gd name="T68" fmla="*/ 90 w 197"/>
                  <a:gd name="T69" fmla="*/ 99 h 161"/>
                  <a:gd name="T70" fmla="*/ 90 w 197"/>
                  <a:gd name="T71" fmla="*/ 135 h 161"/>
                  <a:gd name="T72" fmla="*/ 99 w 197"/>
                  <a:gd name="T73" fmla="*/ 143 h 161"/>
                  <a:gd name="T74" fmla="*/ 107 w 197"/>
                  <a:gd name="T75" fmla="*/ 135 h 161"/>
                  <a:gd name="T76" fmla="*/ 107 w 197"/>
                  <a:gd name="T77" fmla="*/ 99 h 161"/>
                  <a:gd name="T78" fmla="*/ 135 w 197"/>
                  <a:gd name="T79" fmla="*/ 143 h 161"/>
                  <a:gd name="T80" fmla="*/ 145 w 197"/>
                  <a:gd name="T81" fmla="*/ 137 h 161"/>
                  <a:gd name="T82" fmla="*/ 155 w 197"/>
                  <a:gd name="T83" fmla="*/ 102 h 161"/>
                  <a:gd name="T84" fmla="*/ 149 w 197"/>
                  <a:gd name="T85" fmla="*/ 92 h 161"/>
                  <a:gd name="T86" fmla="*/ 138 w 197"/>
                  <a:gd name="T87" fmla="*/ 98 h 161"/>
                  <a:gd name="T88" fmla="*/ 128 w 197"/>
                  <a:gd name="T89" fmla="*/ 133 h 161"/>
                  <a:gd name="T90" fmla="*/ 135 w 197"/>
                  <a:gd name="T91"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61">
                    <a:moveTo>
                      <a:pt x="186" y="92"/>
                    </a:moveTo>
                    <a:cubicBezTo>
                      <a:pt x="186" y="94"/>
                      <a:pt x="186" y="96"/>
                      <a:pt x="185" y="98"/>
                    </a:cubicBezTo>
                    <a:cubicBezTo>
                      <a:pt x="173" y="141"/>
                      <a:pt x="173" y="141"/>
                      <a:pt x="173" y="141"/>
                    </a:cubicBezTo>
                    <a:cubicBezTo>
                      <a:pt x="170" y="153"/>
                      <a:pt x="157" y="161"/>
                      <a:pt x="144" y="161"/>
                    </a:cubicBezTo>
                    <a:cubicBezTo>
                      <a:pt x="55" y="161"/>
                      <a:pt x="55" y="161"/>
                      <a:pt x="55" y="161"/>
                    </a:cubicBezTo>
                    <a:cubicBezTo>
                      <a:pt x="42" y="161"/>
                      <a:pt x="29" y="153"/>
                      <a:pt x="26" y="141"/>
                    </a:cubicBezTo>
                    <a:cubicBezTo>
                      <a:pt x="15" y="98"/>
                      <a:pt x="15" y="98"/>
                      <a:pt x="15" y="98"/>
                    </a:cubicBezTo>
                    <a:cubicBezTo>
                      <a:pt x="14" y="96"/>
                      <a:pt x="14" y="95"/>
                      <a:pt x="14" y="93"/>
                    </a:cubicBezTo>
                    <a:cubicBezTo>
                      <a:pt x="6" y="92"/>
                      <a:pt x="0" y="85"/>
                      <a:pt x="0" y="76"/>
                    </a:cubicBezTo>
                    <a:cubicBezTo>
                      <a:pt x="0" y="67"/>
                      <a:pt x="8" y="61"/>
                      <a:pt x="16" y="61"/>
                    </a:cubicBezTo>
                    <a:cubicBezTo>
                      <a:pt x="38" y="61"/>
                      <a:pt x="38" y="61"/>
                      <a:pt x="38" y="61"/>
                    </a:cubicBezTo>
                    <a:cubicBezTo>
                      <a:pt x="38" y="61"/>
                      <a:pt x="38" y="61"/>
                      <a:pt x="38" y="60"/>
                    </a:cubicBezTo>
                    <a:cubicBezTo>
                      <a:pt x="68" y="7"/>
                      <a:pt x="68" y="7"/>
                      <a:pt x="68" y="7"/>
                    </a:cubicBezTo>
                    <a:cubicBezTo>
                      <a:pt x="71" y="2"/>
                      <a:pt x="78" y="0"/>
                      <a:pt x="83" y="3"/>
                    </a:cubicBezTo>
                    <a:cubicBezTo>
                      <a:pt x="88" y="6"/>
                      <a:pt x="90" y="12"/>
                      <a:pt x="87" y="17"/>
                    </a:cubicBezTo>
                    <a:cubicBezTo>
                      <a:pt x="63" y="61"/>
                      <a:pt x="63" y="61"/>
                      <a:pt x="63" y="61"/>
                    </a:cubicBezTo>
                    <a:cubicBezTo>
                      <a:pt x="132" y="61"/>
                      <a:pt x="132" y="61"/>
                      <a:pt x="132" y="61"/>
                    </a:cubicBezTo>
                    <a:cubicBezTo>
                      <a:pt x="108" y="17"/>
                      <a:pt x="108" y="17"/>
                      <a:pt x="108" y="17"/>
                    </a:cubicBezTo>
                    <a:cubicBezTo>
                      <a:pt x="105" y="12"/>
                      <a:pt x="107" y="6"/>
                      <a:pt x="112" y="3"/>
                    </a:cubicBezTo>
                    <a:cubicBezTo>
                      <a:pt x="117" y="0"/>
                      <a:pt x="123" y="2"/>
                      <a:pt x="126" y="7"/>
                    </a:cubicBezTo>
                    <a:cubicBezTo>
                      <a:pt x="156" y="60"/>
                      <a:pt x="156" y="60"/>
                      <a:pt x="156" y="60"/>
                    </a:cubicBezTo>
                    <a:cubicBezTo>
                      <a:pt x="156" y="61"/>
                      <a:pt x="156" y="61"/>
                      <a:pt x="157" y="61"/>
                    </a:cubicBezTo>
                    <a:cubicBezTo>
                      <a:pt x="181" y="61"/>
                      <a:pt x="181" y="61"/>
                      <a:pt x="181" y="61"/>
                    </a:cubicBezTo>
                    <a:cubicBezTo>
                      <a:pt x="190" y="61"/>
                      <a:pt x="197" y="67"/>
                      <a:pt x="197" y="76"/>
                    </a:cubicBezTo>
                    <a:cubicBezTo>
                      <a:pt x="197" y="84"/>
                      <a:pt x="192" y="90"/>
                      <a:pt x="186" y="92"/>
                    </a:cubicBezTo>
                    <a:close/>
                    <a:moveTo>
                      <a:pt x="69" y="133"/>
                    </a:moveTo>
                    <a:cubicBezTo>
                      <a:pt x="60" y="98"/>
                      <a:pt x="60" y="98"/>
                      <a:pt x="60" y="98"/>
                    </a:cubicBezTo>
                    <a:cubicBezTo>
                      <a:pt x="58" y="94"/>
                      <a:pt x="54" y="91"/>
                      <a:pt x="49" y="92"/>
                    </a:cubicBezTo>
                    <a:cubicBezTo>
                      <a:pt x="44" y="93"/>
                      <a:pt x="42" y="98"/>
                      <a:pt x="43" y="102"/>
                    </a:cubicBezTo>
                    <a:cubicBezTo>
                      <a:pt x="53" y="137"/>
                      <a:pt x="53" y="137"/>
                      <a:pt x="53" y="137"/>
                    </a:cubicBezTo>
                    <a:cubicBezTo>
                      <a:pt x="54" y="141"/>
                      <a:pt x="59" y="144"/>
                      <a:pt x="63" y="143"/>
                    </a:cubicBezTo>
                    <a:cubicBezTo>
                      <a:pt x="68" y="141"/>
                      <a:pt x="71" y="137"/>
                      <a:pt x="69" y="133"/>
                    </a:cubicBezTo>
                    <a:close/>
                    <a:moveTo>
                      <a:pt x="107" y="99"/>
                    </a:moveTo>
                    <a:cubicBezTo>
                      <a:pt x="107" y="95"/>
                      <a:pt x="103" y="91"/>
                      <a:pt x="99" y="91"/>
                    </a:cubicBezTo>
                    <a:cubicBezTo>
                      <a:pt x="94" y="91"/>
                      <a:pt x="90" y="95"/>
                      <a:pt x="90" y="99"/>
                    </a:cubicBezTo>
                    <a:cubicBezTo>
                      <a:pt x="90" y="135"/>
                      <a:pt x="90" y="135"/>
                      <a:pt x="90" y="135"/>
                    </a:cubicBezTo>
                    <a:cubicBezTo>
                      <a:pt x="90" y="140"/>
                      <a:pt x="94" y="143"/>
                      <a:pt x="99" y="143"/>
                    </a:cubicBezTo>
                    <a:cubicBezTo>
                      <a:pt x="103" y="143"/>
                      <a:pt x="107" y="140"/>
                      <a:pt x="107" y="135"/>
                    </a:cubicBezTo>
                    <a:lnTo>
                      <a:pt x="107" y="99"/>
                    </a:lnTo>
                    <a:close/>
                    <a:moveTo>
                      <a:pt x="135" y="143"/>
                    </a:moveTo>
                    <a:cubicBezTo>
                      <a:pt x="139" y="144"/>
                      <a:pt x="144" y="141"/>
                      <a:pt x="145" y="137"/>
                    </a:cubicBezTo>
                    <a:cubicBezTo>
                      <a:pt x="155" y="102"/>
                      <a:pt x="155" y="102"/>
                      <a:pt x="155" y="102"/>
                    </a:cubicBezTo>
                    <a:cubicBezTo>
                      <a:pt x="156" y="98"/>
                      <a:pt x="154" y="93"/>
                      <a:pt x="149" y="92"/>
                    </a:cubicBezTo>
                    <a:cubicBezTo>
                      <a:pt x="144" y="91"/>
                      <a:pt x="140" y="94"/>
                      <a:pt x="138" y="98"/>
                    </a:cubicBezTo>
                    <a:cubicBezTo>
                      <a:pt x="128" y="133"/>
                      <a:pt x="128" y="133"/>
                      <a:pt x="128" y="133"/>
                    </a:cubicBezTo>
                    <a:cubicBezTo>
                      <a:pt x="127" y="137"/>
                      <a:pt x="130" y="141"/>
                      <a:pt x="135"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9" name="Freeform 7"/>
              <p:cNvSpPr>
                <a:spLocks noEditPoints="1"/>
              </p:cNvSpPr>
              <p:nvPr userDrawn="1"/>
            </p:nvSpPr>
            <p:spPr bwMode="auto">
              <a:xfrm rot="20058153">
                <a:off x="211755" y="2353941"/>
                <a:ext cx="687388" cy="722312"/>
              </a:xfrm>
              <a:custGeom>
                <a:avLst/>
                <a:gdLst>
                  <a:gd name="T0" fmla="*/ 164 w 183"/>
                  <a:gd name="T1" fmla="*/ 192 h 192"/>
                  <a:gd name="T2" fmla="*/ 19 w 183"/>
                  <a:gd name="T3" fmla="*/ 192 h 192"/>
                  <a:gd name="T4" fmla="*/ 2 w 183"/>
                  <a:gd name="T5" fmla="*/ 170 h 192"/>
                  <a:gd name="T6" fmla="*/ 18 w 183"/>
                  <a:gd name="T7" fmla="*/ 58 h 192"/>
                  <a:gd name="T8" fmla="*/ 36 w 183"/>
                  <a:gd name="T9" fmla="*/ 44 h 192"/>
                  <a:gd name="T10" fmla="*/ 45 w 183"/>
                  <a:gd name="T11" fmla="*/ 44 h 192"/>
                  <a:gd name="T12" fmla="*/ 91 w 183"/>
                  <a:gd name="T13" fmla="*/ 0 h 192"/>
                  <a:gd name="T14" fmla="*/ 137 w 183"/>
                  <a:gd name="T15" fmla="*/ 44 h 192"/>
                  <a:gd name="T16" fmla="*/ 147 w 183"/>
                  <a:gd name="T17" fmla="*/ 44 h 192"/>
                  <a:gd name="T18" fmla="*/ 165 w 183"/>
                  <a:gd name="T19" fmla="*/ 58 h 192"/>
                  <a:gd name="T20" fmla="*/ 181 w 183"/>
                  <a:gd name="T21" fmla="*/ 170 h 192"/>
                  <a:gd name="T22" fmla="*/ 164 w 183"/>
                  <a:gd name="T23" fmla="*/ 192 h 192"/>
                  <a:gd name="T24" fmla="*/ 39 w 183"/>
                  <a:gd name="T25" fmla="*/ 76 h 192"/>
                  <a:gd name="T26" fmla="*/ 50 w 183"/>
                  <a:gd name="T27" fmla="*/ 88 h 192"/>
                  <a:gd name="T28" fmla="*/ 61 w 183"/>
                  <a:gd name="T29" fmla="*/ 76 h 192"/>
                  <a:gd name="T30" fmla="*/ 50 w 183"/>
                  <a:gd name="T31" fmla="*/ 65 h 192"/>
                  <a:gd name="T32" fmla="*/ 39 w 183"/>
                  <a:gd name="T33" fmla="*/ 76 h 192"/>
                  <a:gd name="T34" fmla="*/ 91 w 183"/>
                  <a:gd name="T35" fmla="*/ 8 h 192"/>
                  <a:gd name="T36" fmla="*/ 52 w 183"/>
                  <a:gd name="T37" fmla="*/ 44 h 192"/>
                  <a:gd name="T38" fmla="*/ 130 w 183"/>
                  <a:gd name="T39" fmla="*/ 44 h 192"/>
                  <a:gd name="T40" fmla="*/ 91 w 183"/>
                  <a:gd name="T41" fmla="*/ 8 h 192"/>
                  <a:gd name="T42" fmla="*/ 134 w 183"/>
                  <a:gd name="T43" fmla="*/ 65 h 192"/>
                  <a:gd name="T44" fmla="*/ 122 w 183"/>
                  <a:gd name="T45" fmla="*/ 76 h 192"/>
                  <a:gd name="T46" fmla="*/ 134 w 183"/>
                  <a:gd name="T47" fmla="*/ 88 h 192"/>
                  <a:gd name="T48" fmla="*/ 145 w 183"/>
                  <a:gd name="T49" fmla="*/ 76 h 192"/>
                  <a:gd name="T50" fmla="*/ 134 w 183"/>
                  <a:gd name="T51"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92">
                    <a:moveTo>
                      <a:pt x="164" y="192"/>
                    </a:moveTo>
                    <a:cubicBezTo>
                      <a:pt x="19" y="192"/>
                      <a:pt x="19" y="192"/>
                      <a:pt x="19" y="192"/>
                    </a:cubicBezTo>
                    <a:cubicBezTo>
                      <a:pt x="8" y="192"/>
                      <a:pt x="0" y="182"/>
                      <a:pt x="2" y="170"/>
                    </a:cubicBezTo>
                    <a:cubicBezTo>
                      <a:pt x="18" y="58"/>
                      <a:pt x="18" y="58"/>
                      <a:pt x="18" y="58"/>
                    </a:cubicBezTo>
                    <a:cubicBezTo>
                      <a:pt x="19" y="50"/>
                      <a:pt x="27" y="44"/>
                      <a:pt x="36" y="44"/>
                    </a:cubicBezTo>
                    <a:cubicBezTo>
                      <a:pt x="45" y="44"/>
                      <a:pt x="45" y="44"/>
                      <a:pt x="45" y="44"/>
                    </a:cubicBezTo>
                    <a:cubicBezTo>
                      <a:pt x="46" y="15"/>
                      <a:pt x="66" y="0"/>
                      <a:pt x="91" y="0"/>
                    </a:cubicBezTo>
                    <a:cubicBezTo>
                      <a:pt x="116" y="0"/>
                      <a:pt x="136" y="15"/>
                      <a:pt x="137" y="44"/>
                    </a:cubicBezTo>
                    <a:cubicBezTo>
                      <a:pt x="147" y="44"/>
                      <a:pt x="147" y="44"/>
                      <a:pt x="147" y="44"/>
                    </a:cubicBezTo>
                    <a:cubicBezTo>
                      <a:pt x="156" y="44"/>
                      <a:pt x="164" y="50"/>
                      <a:pt x="165" y="58"/>
                    </a:cubicBezTo>
                    <a:cubicBezTo>
                      <a:pt x="181" y="170"/>
                      <a:pt x="181" y="170"/>
                      <a:pt x="181" y="170"/>
                    </a:cubicBezTo>
                    <a:cubicBezTo>
                      <a:pt x="183" y="182"/>
                      <a:pt x="175" y="192"/>
                      <a:pt x="164" y="192"/>
                    </a:cubicBezTo>
                    <a:close/>
                    <a:moveTo>
                      <a:pt x="39" y="76"/>
                    </a:moveTo>
                    <a:cubicBezTo>
                      <a:pt x="39" y="82"/>
                      <a:pt x="44" y="88"/>
                      <a:pt x="50" y="88"/>
                    </a:cubicBezTo>
                    <a:cubicBezTo>
                      <a:pt x="56" y="88"/>
                      <a:pt x="61" y="82"/>
                      <a:pt x="61" y="76"/>
                    </a:cubicBezTo>
                    <a:cubicBezTo>
                      <a:pt x="61" y="70"/>
                      <a:pt x="56" y="65"/>
                      <a:pt x="50" y="65"/>
                    </a:cubicBezTo>
                    <a:cubicBezTo>
                      <a:pt x="44" y="65"/>
                      <a:pt x="39" y="70"/>
                      <a:pt x="39" y="76"/>
                    </a:cubicBezTo>
                    <a:close/>
                    <a:moveTo>
                      <a:pt x="91" y="8"/>
                    </a:moveTo>
                    <a:cubicBezTo>
                      <a:pt x="70" y="8"/>
                      <a:pt x="54" y="20"/>
                      <a:pt x="52" y="44"/>
                    </a:cubicBezTo>
                    <a:cubicBezTo>
                      <a:pt x="130" y="44"/>
                      <a:pt x="130" y="44"/>
                      <a:pt x="130" y="44"/>
                    </a:cubicBezTo>
                    <a:cubicBezTo>
                      <a:pt x="129" y="20"/>
                      <a:pt x="112" y="8"/>
                      <a:pt x="91" y="8"/>
                    </a:cubicBezTo>
                    <a:close/>
                    <a:moveTo>
                      <a:pt x="134" y="65"/>
                    </a:moveTo>
                    <a:cubicBezTo>
                      <a:pt x="128" y="65"/>
                      <a:pt x="122" y="70"/>
                      <a:pt x="122" y="76"/>
                    </a:cubicBezTo>
                    <a:cubicBezTo>
                      <a:pt x="122" y="82"/>
                      <a:pt x="128" y="88"/>
                      <a:pt x="134" y="88"/>
                    </a:cubicBezTo>
                    <a:cubicBezTo>
                      <a:pt x="140" y="88"/>
                      <a:pt x="145" y="82"/>
                      <a:pt x="145" y="76"/>
                    </a:cubicBezTo>
                    <a:cubicBezTo>
                      <a:pt x="145" y="70"/>
                      <a:pt x="140" y="65"/>
                      <a:pt x="134" y="6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0" name="Freeform 8"/>
              <p:cNvSpPr>
                <a:spLocks noEditPoints="1"/>
              </p:cNvSpPr>
              <p:nvPr userDrawn="1"/>
            </p:nvSpPr>
            <p:spPr bwMode="auto">
              <a:xfrm rot="1164480">
                <a:off x="2102295" y="215951"/>
                <a:ext cx="720725" cy="695325"/>
              </a:xfrm>
              <a:custGeom>
                <a:avLst/>
                <a:gdLst>
                  <a:gd name="T0" fmla="*/ 165 w 192"/>
                  <a:gd name="T1" fmla="*/ 65 h 185"/>
                  <a:gd name="T2" fmla="*/ 192 w 192"/>
                  <a:gd name="T3" fmla="*/ 137 h 185"/>
                  <a:gd name="T4" fmla="*/ 0 w 192"/>
                  <a:gd name="T5" fmla="*/ 185 h 185"/>
                  <a:gd name="T6" fmla="*/ 11 w 192"/>
                  <a:gd name="T7" fmla="*/ 137 h 185"/>
                  <a:gd name="T8" fmla="*/ 43 w 192"/>
                  <a:gd name="T9" fmla="*/ 49 h 185"/>
                  <a:gd name="T10" fmla="*/ 105 w 192"/>
                  <a:gd name="T11" fmla="*/ 49 h 185"/>
                  <a:gd name="T12" fmla="*/ 112 w 192"/>
                  <a:gd name="T13" fmla="*/ 36 h 185"/>
                  <a:gd name="T14" fmla="*/ 83 w 192"/>
                  <a:gd name="T15" fmla="*/ 0 h 185"/>
                  <a:gd name="T16" fmla="*/ 164 w 192"/>
                  <a:gd name="T17" fmla="*/ 36 h 185"/>
                  <a:gd name="T18" fmla="*/ 136 w 192"/>
                  <a:gd name="T19" fmla="*/ 49 h 185"/>
                  <a:gd name="T20" fmla="*/ 148 w 192"/>
                  <a:gd name="T21" fmla="*/ 28 h 185"/>
                  <a:gd name="T22" fmla="*/ 100 w 192"/>
                  <a:gd name="T23" fmla="*/ 9 h 185"/>
                  <a:gd name="T24" fmla="*/ 148 w 192"/>
                  <a:gd name="T25" fmla="*/ 28 h 185"/>
                  <a:gd name="T26" fmla="*/ 148 w 192"/>
                  <a:gd name="T27" fmla="*/ 104 h 185"/>
                  <a:gd name="T28" fmla="*/ 136 w 192"/>
                  <a:gd name="T29" fmla="*/ 92 h 185"/>
                  <a:gd name="T30" fmla="*/ 136 w 192"/>
                  <a:gd name="T31" fmla="*/ 116 h 185"/>
                  <a:gd name="T32" fmla="*/ 148 w 192"/>
                  <a:gd name="T33" fmla="*/ 128 h 185"/>
                  <a:gd name="T34" fmla="*/ 136 w 192"/>
                  <a:gd name="T35" fmla="*/ 116 h 185"/>
                  <a:gd name="T36" fmla="*/ 124 w 192"/>
                  <a:gd name="T37" fmla="*/ 104 h 185"/>
                  <a:gd name="T38" fmla="*/ 112 w 192"/>
                  <a:gd name="T39" fmla="*/ 92 h 185"/>
                  <a:gd name="T40" fmla="*/ 112 w 192"/>
                  <a:gd name="T41" fmla="*/ 116 h 185"/>
                  <a:gd name="T42" fmla="*/ 124 w 192"/>
                  <a:gd name="T43" fmla="*/ 128 h 185"/>
                  <a:gd name="T44" fmla="*/ 112 w 192"/>
                  <a:gd name="T45" fmla="*/ 116 h 185"/>
                  <a:gd name="T46" fmla="*/ 124 w 192"/>
                  <a:gd name="T47" fmla="*/ 80 h 185"/>
                  <a:gd name="T48" fmla="*/ 112 w 192"/>
                  <a:gd name="T49" fmla="*/ 68 h 185"/>
                  <a:gd name="T50" fmla="*/ 136 w 192"/>
                  <a:gd name="T51" fmla="*/ 68 h 185"/>
                  <a:gd name="T52" fmla="*/ 148 w 192"/>
                  <a:gd name="T53" fmla="*/ 80 h 185"/>
                  <a:gd name="T54" fmla="*/ 136 w 192"/>
                  <a:gd name="T55" fmla="*/ 68 h 185"/>
                  <a:gd name="T56" fmla="*/ 12 w 192"/>
                  <a:gd name="T57" fmla="*/ 168 h 185"/>
                  <a:gd name="T58" fmla="*/ 179 w 192"/>
                  <a:gd name="T59" fmla="*/ 148 h 185"/>
                  <a:gd name="T60" fmla="*/ 96 w 192"/>
                  <a:gd name="T61" fmla="*/ 68 h 185"/>
                  <a:gd name="T62" fmla="*/ 36 w 192"/>
                  <a:gd name="T63" fmla="*/ 96 h 185"/>
                  <a:gd name="T64" fmla="*/ 96 w 192"/>
                  <a:gd name="T65" fmla="*/ 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85">
                    <a:moveTo>
                      <a:pt x="147" y="49"/>
                    </a:moveTo>
                    <a:cubicBezTo>
                      <a:pt x="157" y="49"/>
                      <a:pt x="165" y="57"/>
                      <a:pt x="165" y="65"/>
                    </a:cubicBezTo>
                    <a:cubicBezTo>
                      <a:pt x="180" y="137"/>
                      <a:pt x="180" y="137"/>
                      <a:pt x="180" y="137"/>
                    </a:cubicBezTo>
                    <a:cubicBezTo>
                      <a:pt x="192" y="137"/>
                      <a:pt x="192" y="137"/>
                      <a:pt x="192" y="137"/>
                    </a:cubicBezTo>
                    <a:cubicBezTo>
                      <a:pt x="192" y="185"/>
                      <a:pt x="192" y="185"/>
                      <a:pt x="192" y="185"/>
                    </a:cubicBezTo>
                    <a:cubicBezTo>
                      <a:pt x="0" y="185"/>
                      <a:pt x="0" y="185"/>
                      <a:pt x="0" y="185"/>
                    </a:cubicBezTo>
                    <a:cubicBezTo>
                      <a:pt x="0" y="137"/>
                      <a:pt x="0" y="137"/>
                      <a:pt x="0" y="137"/>
                    </a:cubicBezTo>
                    <a:cubicBezTo>
                      <a:pt x="11" y="137"/>
                      <a:pt x="11" y="137"/>
                      <a:pt x="11" y="137"/>
                    </a:cubicBezTo>
                    <a:cubicBezTo>
                      <a:pt x="25" y="65"/>
                      <a:pt x="25" y="65"/>
                      <a:pt x="25" y="65"/>
                    </a:cubicBezTo>
                    <a:cubicBezTo>
                      <a:pt x="25" y="57"/>
                      <a:pt x="33" y="49"/>
                      <a:pt x="43" y="49"/>
                    </a:cubicBezTo>
                    <a:cubicBezTo>
                      <a:pt x="43" y="49"/>
                      <a:pt x="70" y="49"/>
                      <a:pt x="95" y="49"/>
                    </a:cubicBezTo>
                    <a:cubicBezTo>
                      <a:pt x="98" y="49"/>
                      <a:pt x="101" y="49"/>
                      <a:pt x="105" y="49"/>
                    </a:cubicBezTo>
                    <a:cubicBezTo>
                      <a:pt x="107" y="49"/>
                      <a:pt x="110" y="49"/>
                      <a:pt x="112" y="49"/>
                    </a:cubicBezTo>
                    <a:cubicBezTo>
                      <a:pt x="112" y="36"/>
                      <a:pt x="112" y="36"/>
                      <a:pt x="112" y="36"/>
                    </a:cubicBezTo>
                    <a:cubicBezTo>
                      <a:pt x="83" y="36"/>
                      <a:pt x="83" y="36"/>
                      <a:pt x="83" y="36"/>
                    </a:cubicBezTo>
                    <a:cubicBezTo>
                      <a:pt x="83" y="0"/>
                      <a:pt x="83" y="0"/>
                      <a:pt x="83" y="0"/>
                    </a:cubicBezTo>
                    <a:cubicBezTo>
                      <a:pt x="164" y="0"/>
                      <a:pt x="164" y="0"/>
                      <a:pt x="164" y="0"/>
                    </a:cubicBezTo>
                    <a:cubicBezTo>
                      <a:pt x="164" y="36"/>
                      <a:pt x="164" y="36"/>
                      <a:pt x="164" y="36"/>
                    </a:cubicBezTo>
                    <a:cubicBezTo>
                      <a:pt x="136" y="36"/>
                      <a:pt x="136" y="36"/>
                      <a:pt x="136" y="36"/>
                    </a:cubicBezTo>
                    <a:cubicBezTo>
                      <a:pt x="136" y="49"/>
                      <a:pt x="136" y="49"/>
                      <a:pt x="136" y="49"/>
                    </a:cubicBezTo>
                    <a:cubicBezTo>
                      <a:pt x="142" y="49"/>
                      <a:pt x="147" y="49"/>
                      <a:pt x="147" y="49"/>
                    </a:cubicBezTo>
                    <a:close/>
                    <a:moveTo>
                      <a:pt x="148" y="28"/>
                    </a:moveTo>
                    <a:cubicBezTo>
                      <a:pt x="148" y="9"/>
                      <a:pt x="148" y="9"/>
                      <a:pt x="148" y="9"/>
                    </a:cubicBezTo>
                    <a:cubicBezTo>
                      <a:pt x="100" y="9"/>
                      <a:pt x="100" y="9"/>
                      <a:pt x="100" y="9"/>
                    </a:cubicBezTo>
                    <a:cubicBezTo>
                      <a:pt x="100" y="28"/>
                      <a:pt x="100" y="28"/>
                      <a:pt x="100" y="28"/>
                    </a:cubicBezTo>
                    <a:lnTo>
                      <a:pt x="148" y="28"/>
                    </a:lnTo>
                    <a:close/>
                    <a:moveTo>
                      <a:pt x="136" y="104"/>
                    </a:moveTo>
                    <a:cubicBezTo>
                      <a:pt x="148" y="104"/>
                      <a:pt x="148" y="104"/>
                      <a:pt x="148" y="104"/>
                    </a:cubicBezTo>
                    <a:cubicBezTo>
                      <a:pt x="148" y="92"/>
                      <a:pt x="148" y="92"/>
                      <a:pt x="148" y="92"/>
                    </a:cubicBezTo>
                    <a:cubicBezTo>
                      <a:pt x="136" y="92"/>
                      <a:pt x="136" y="92"/>
                      <a:pt x="136" y="92"/>
                    </a:cubicBezTo>
                    <a:lnTo>
                      <a:pt x="136" y="104"/>
                    </a:lnTo>
                    <a:close/>
                    <a:moveTo>
                      <a:pt x="136" y="116"/>
                    </a:moveTo>
                    <a:cubicBezTo>
                      <a:pt x="136" y="128"/>
                      <a:pt x="136" y="128"/>
                      <a:pt x="136" y="128"/>
                    </a:cubicBezTo>
                    <a:cubicBezTo>
                      <a:pt x="140" y="128"/>
                      <a:pt x="142" y="128"/>
                      <a:pt x="148" y="128"/>
                    </a:cubicBezTo>
                    <a:cubicBezTo>
                      <a:pt x="148" y="116"/>
                      <a:pt x="148" y="116"/>
                      <a:pt x="148" y="116"/>
                    </a:cubicBezTo>
                    <a:lnTo>
                      <a:pt x="136" y="116"/>
                    </a:lnTo>
                    <a:close/>
                    <a:moveTo>
                      <a:pt x="112" y="104"/>
                    </a:moveTo>
                    <a:cubicBezTo>
                      <a:pt x="124" y="104"/>
                      <a:pt x="124" y="104"/>
                      <a:pt x="124" y="104"/>
                    </a:cubicBezTo>
                    <a:cubicBezTo>
                      <a:pt x="124" y="92"/>
                      <a:pt x="124" y="92"/>
                      <a:pt x="124" y="92"/>
                    </a:cubicBezTo>
                    <a:cubicBezTo>
                      <a:pt x="112" y="92"/>
                      <a:pt x="112" y="92"/>
                      <a:pt x="112" y="92"/>
                    </a:cubicBezTo>
                    <a:lnTo>
                      <a:pt x="112" y="104"/>
                    </a:lnTo>
                    <a:close/>
                    <a:moveTo>
                      <a:pt x="112" y="116"/>
                    </a:moveTo>
                    <a:cubicBezTo>
                      <a:pt x="112" y="128"/>
                      <a:pt x="112" y="128"/>
                      <a:pt x="112" y="128"/>
                    </a:cubicBezTo>
                    <a:cubicBezTo>
                      <a:pt x="117" y="128"/>
                      <a:pt x="120" y="128"/>
                      <a:pt x="124" y="128"/>
                    </a:cubicBezTo>
                    <a:cubicBezTo>
                      <a:pt x="124" y="116"/>
                      <a:pt x="124" y="116"/>
                      <a:pt x="124" y="116"/>
                    </a:cubicBezTo>
                    <a:lnTo>
                      <a:pt x="112" y="116"/>
                    </a:lnTo>
                    <a:close/>
                    <a:moveTo>
                      <a:pt x="112" y="80"/>
                    </a:moveTo>
                    <a:cubicBezTo>
                      <a:pt x="124" y="80"/>
                      <a:pt x="124" y="80"/>
                      <a:pt x="124" y="80"/>
                    </a:cubicBezTo>
                    <a:cubicBezTo>
                      <a:pt x="124" y="68"/>
                      <a:pt x="124" y="68"/>
                      <a:pt x="124" y="68"/>
                    </a:cubicBezTo>
                    <a:cubicBezTo>
                      <a:pt x="120" y="68"/>
                      <a:pt x="117" y="68"/>
                      <a:pt x="112" y="68"/>
                    </a:cubicBezTo>
                    <a:lnTo>
                      <a:pt x="112" y="80"/>
                    </a:lnTo>
                    <a:close/>
                    <a:moveTo>
                      <a:pt x="136" y="68"/>
                    </a:moveTo>
                    <a:cubicBezTo>
                      <a:pt x="136" y="80"/>
                      <a:pt x="136" y="80"/>
                      <a:pt x="136" y="80"/>
                    </a:cubicBezTo>
                    <a:cubicBezTo>
                      <a:pt x="148" y="80"/>
                      <a:pt x="148" y="80"/>
                      <a:pt x="148" y="80"/>
                    </a:cubicBezTo>
                    <a:cubicBezTo>
                      <a:pt x="148" y="68"/>
                      <a:pt x="148" y="68"/>
                      <a:pt x="148" y="68"/>
                    </a:cubicBezTo>
                    <a:cubicBezTo>
                      <a:pt x="138" y="68"/>
                      <a:pt x="142" y="68"/>
                      <a:pt x="136" y="68"/>
                    </a:cubicBezTo>
                    <a:close/>
                    <a:moveTo>
                      <a:pt x="12" y="148"/>
                    </a:moveTo>
                    <a:cubicBezTo>
                      <a:pt x="12" y="168"/>
                      <a:pt x="12" y="168"/>
                      <a:pt x="12" y="168"/>
                    </a:cubicBezTo>
                    <a:cubicBezTo>
                      <a:pt x="179" y="168"/>
                      <a:pt x="179" y="168"/>
                      <a:pt x="179" y="168"/>
                    </a:cubicBezTo>
                    <a:cubicBezTo>
                      <a:pt x="179" y="148"/>
                      <a:pt x="179" y="148"/>
                      <a:pt x="179" y="148"/>
                    </a:cubicBezTo>
                    <a:lnTo>
                      <a:pt x="12" y="148"/>
                    </a:lnTo>
                    <a:close/>
                    <a:moveTo>
                      <a:pt x="96" y="68"/>
                    </a:moveTo>
                    <a:cubicBezTo>
                      <a:pt x="57" y="68"/>
                      <a:pt x="52" y="68"/>
                      <a:pt x="36" y="68"/>
                    </a:cubicBezTo>
                    <a:cubicBezTo>
                      <a:pt x="36" y="96"/>
                      <a:pt x="36" y="96"/>
                      <a:pt x="36" y="96"/>
                    </a:cubicBezTo>
                    <a:cubicBezTo>
                      <a:pt x="51" y="96"/>
                      <a:pt x="75" y="96"/>
                      <a:pt x="96" y="96"/>
                    </a:cubicBezTo>
                    <a:lnTo>
                      <a:pt x="96" y="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1" name="Freeform 10"/>
              <p:cNvSpPr>
                <a:spLocks noEditPoints="1"/>
              </p:cNvSpPr>
              <p:nvPr userDrawn="1"/>
            </p:nvSpPr>
            <p:spPr bwMode="auto">
              <a:xfrm rot="18356885">
                <a:off x="1052002" y="4785985"/>
                <a:ext cx="566738" cy="752475"/>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2" name="Freeform 11"/>
              <p:cNvSpPr>
                <a:spLocks noEditPoints="1"/>
              </p:cNvSpPr>
              <p:nvPr userDrawn="1"/>
            </p:nvSpPr>
            <p:spPr bwMode="auto">
              <a:xfrm rot="20567118">
                <a:off x="1675593" y="5327216"/>
                <a:ext cx="750888" cy="752475"/>
              </a:xfrm>
              <a:custGeom>
                <a:avLst/>
                <a:gdLst>
                  <a:gd name="T0" fmla="*/ 193 w 200"/>
                  <a:gd name="T1" fmla="*/ 148 h 200"/>
                  <a:gd name="T2" fmla="*/ 158 w 200"/>
                  <a:gd name="T3" fmla="*/ 148 h 200"/>
                  <a:gd name="T4" fmla="*/ 134 w 200"/>
                  <a:gd name="T5" fmla="*/ 126 h 200"/>
                  <a:gd name="T6" fmla="*/ 159 w 200"/>
                  <a:gd name="T7" fmla="*/ 104 h 200"/>
                  <a:gd name="T8" fmla="*/ 193 w 200"/>
                  <a:gd name="T9" fmla="*/ 104 h 200"/>
                  <a:gd name="T10" fmla="*/ 200 w 200"/>
                  <a:gd name="T11" fmla="*/ 110 h 200"/>
                  <a:gd name="T12" fmla="*/ 200 w 200"/>
                  <a:gd name="T13" fmla="*/ 141 h 200"/>
                  <a:gd name="T14" fmla="*/ 193 w 200"/>
                  <a:gd name="T15" fmla="*/ 148 h 200"/>
                  <a:gd name="T16" fmla="*/ 152 w 200"/>
                  <a:gd name="T17" fmla="*/ 117 h 200"/>
                  <a:gd name="T18" fmla="*/ 143 w 200"/>
                  <a:gd name="T19" fmla="*/ 126 h 200"/>
                  <a:gd name="T20" fmla="*/ 152 w 200"/>
                  <a:gd name="T21" fmla="*/ 136 h 200"/>
                  <a:gd name="T22" fmla="*/ 162 w 200"/>
                  <a:gd name="T23" fmla="*/ 126 h 200"/>
                  <a:gd name="T24" fmla="*/ 152 w 200"/>
                  <a:gd name="T25" fmla="*/ 117 h 200"/>
                  <a:gd name="T26" fmla="*/ 134 w 200"/>
                  <a:gd name="T27" fmla="*/ 152 h 200"/>
                  <a:gd name="T28" fmla="*/ 192 w 200"/>
                  <a:gd name="T29" fmla="*/ 152 h 200"/>
                  <a:gd name="T30" fmla="*/ 192 w 200"/>
                  <a:gd name="T31" fmla="*/ 166 h 200"/>
                  <a:gd name="T32" fmla="*/ 160 w 200"/>
                  <a:gd name="T33" fmla="*/ 200 h 200"/>
                  <a:gd name="T34" fmla="*/ 33 w 200"/>
                  <a:gd name="T35" fmla="*/ 200 h 200"/>
                  <a:gd name="T36" fmla="*/ 0 w 200"/>
                  <a:gd name="T37" fmla="*/ 166 h 200"/>
                  <a:gd name="T38" fmla="*/ 0 w 200"/>
                  <a:gd name="T39" fmla="*/ 87 h 200"/>
                  <a:gd name="T40" fmla="*/ 33 w 200"/>
                  <a:gd name="T41" fmla="*/ 52 h 200"/>
                  <a:gd name="T42" fmla="*/ 160 w 200"/>
                  <a:gd name="T43" fmla="*/ 52 h 200"/>
                  <a:gd name="T44" fmla="*/ 192 w 200"/>
                  <a:gd name="T45" fmla="*/ 87 h 200"/>
                  <a:gd name="T46" fmla="*/ 192 w 200"/>
                  <a:gd name="T47" fmla="*/ 100 h 200"/>
                  <a:gd name="T48" fmla="*/ 133 w 200"/>
                  <a:gd name="T49" fmla="*/ 100 h 200"/>
                  <a:gd name="T50" fmla="*/ 134 w 200"/>
                  <a:gd name="T51" fmla="*/ 152 h 200"/>
                  <a:gd name="T52" fmla="*/ 117 w 200"/>
                  <a:gd name="T53" fmla="*/ 21 h 200"/>
                  <a:gd name="T54" fmla="*/ 60 w 200"/>
                  <a:gd name="T55" fmla="*/ 44 h 200"/>
                  <a:gd name="T56" fmla="*/ 27 w 200"/>
                  <a:gd name="T57" fmla="*/ 44 h 200"/>
                  <a:gd name="T58" fmla="*/ 121 w 200"/>
                  <a:gd name="T59" fmla="*/ 0 h 200"/>
                  <a:gd name="T60" fmla="*/ 155 w 200"/>
                  <a:gd name="T61" fmla="*/ 44 h 200"/>
                  <a:gd name="T62" fmla="*/ 134 w 200"/>
                  <a:gd name="T63" fmla="*/ 44 h 200"/>
                  <a:gd name="T64" fmla="*/ 117 w 200"/>
                  <a:gd name="T65" fmla="*/ 2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200">
                    <a:moveTo>
                      <a:pt x="193" y="148"/>
                    </a:moveTo>
                    <a:cubicBezTo>
                      <a:pt x="193" y="148"/>
                      <a:pt x="177" y="148"/>
                      <a:pt x="158" y="148"/>
                    </a:cubicBezTo>
                    <a:cubicBezTo>
                      <a:pt x="144" y="148"/>
                      <a:pt x="134" y="144"/>
                      <a:pt x="134" y="126"/>
                    </a:cubicBezTo>
                    <a:cubicBezTo>
                      <a:pt x="134" y="110"/>
                      <a:pt x="144" y="104"/>
                      <a:pt x="159" y="104"/>
                    </a:cubicBezTo>
                    <a:cubicBezTo>
                      <a:pt x="193" y="104"/>
                      <a:pt x="193" y="104"/>
                      <a:pt x="193" y="104"/>
                    </a:cubicBezTo>
                    <a:cubicBezTo>
                      <a:pt x="197" y="104"/>
                      <a:pt x="200" y="107"/>
                      <a:pt x="200" y="110"/>
                    </a:cubicBezTo>
                    <a:cubicBezTo>
                      <a:pt x="200" y="141"/>
                      <a:pt x="200" y="141"/>
                      <a:pt x="200" y="141"/>
                    </a:cubicBezTo>
                    <a:cubicBezTo>
                      <a:pt x="200" y="145"/>
                      <a:pt x="197" y="148"/>
                      <a:pt x="193" y="148"/>
                    </a:cubicBezTo>
                    <a:close/>
                    <a:moveTo>
                      <a:pt x="152" y="117"/>
                    </a:moveTo>
                    <a:cubicBezTo>
                      <a:pt x="147" y="117"/>
                      <a:pt x="143" y="121"/>
                      <a:pt x="143" y="126"/>
                    </a:cubicBezTo>
                    <a:cubicBezTo>
                      <a:pt x="143" y="132"/>
                      <a:pt x="147" y="136"/>
                      <a:pt x="152" y="136"/>
                    </a:cubicBezTo>
                    <a:cubicBezTo>
                      <a:pt x="158" y="136"/>
                      <a:pt x="162" y="132"/>
                      <a:pt x="162" y="126"/>
                    </a:cubicBezTo>
                    <a:cubicBezTo>
                      <a:pt x="162" y="121"/>
                      <a:pt x="158" y="117"/>
                      <a:pt x="152" y="117"/>
                    </a:cubicBezTo>
                    <a:close/>
                    <a:moveTo>
                      <a:pt x="134" y="152"/>
                    </a:moveTo>
                    <a:cubicBezTo>
                      <a:pt x="135" y="152"/>
                      <a:pt x="180" y="152"/>
                      <a:pt x="192" y="152"/>
                    </a:cubicBezTo>
                    <a:cubicBezTo>
                      <a:pt x="192" y="160"/>
                      <a:pt x="192" y="166"/>
                      <a:pt x="192" y="166"/>
                    </a:cubicBezTo>
                    <a:cubicBezTo>
                      <a:pt x="192" y="185"/>
                      <a:pt x="178" y="200"/>
                      <a:pt x="160" y="200"/>
                    </a:cubicBezTo>
                    <a:cubicBezTo>
                      <a:pt x="33" y="200"/>
                      <a:pt x="33" y="200"/>
                      <a:pt x="33" y="200"/>
                    </a:cubicBezTo>
                    <a:cubicBezTo>
                      <a:pt x="15" y="200"/>
                      <a:pt x="0" y="185"/>
                      <a:pt x="0" y="166"/>
                    </a:cubicBezTo>
                    <a:cubicBezTo>
                      <a:pt x="0" y="87"/>
                      <a:pt x="0" y="87"/>
                      <a:pt x="0" y="87"/>
                    </a:cubicBezTo>
                    <a:cubicBezTo>
                      <a:pt x="0" y="68"/>
                      <a:pt x="15" y="52"/>
                      <a:pt x="33" y="52"/>
                    </a:cubicBezTo>
                    <a:cubicBezTo>
                      <a:pt x="160" y="52"/>
                      <a:pt x="160" y="52"/>
                      <a:pt x="160" y="52"/>
                    </a:cubicBezTo>
                    <a:cubicBezTo>
                      <a:pt x="178" y="52"/>
                      <a:pt x="192" y="68"/>
                      <a:pt x="192" y="87"/>
                    </a:cubicBezTo>
                    <a:cubicBezTo>
                      <a:pt x="192" y="87"/>
                      <a:pt x="192" y="92"/>
                      <a:pt x="192" y="100"/>
                    </a:cubicBezTo>
                    <a:cubicBezTo>
                      <a:pt x="179" y="100"/>
                      <a:pt x="150" y="100"/>
                      <a:pt x="133" y="100"/>
                    </a:cubicBezTo>
                    <a:cubicBezTo>
                      <a:pt x="120" y="100"/>
                      <a:pt x="120" y="152"/>
                      <a:pt x="134" y="152"/>
                    </a:cubicBezTo>
                    <a:close/>
                    <a:moveTo>
                      <a:pt x="117" y="21"/>
                    </a:moveTo>
                    <a:cubicBezTo>
                      <a:pt x="60" y="44"/>
                      <a:pt x="60" y="44"/>
                      <a:pt x="60" y="44"/>
                    </a:cubicBezTo>
                    <a:cubicBezTo>
                      <a:pt x="27" y="44"/>
                      <a:pt x="27" y="44"/>
                      <a:pt x="27" y="44"/>
                    </a:cubicBezTo>
                    <a:cubicBezTo>
                      <a:pt x="121" y="0"/>
                      <a:pt x="121" y="0"/>
                      <a:pt x="121" y="0"/>
                    </a:cubicBezTo>
                    <a:cubicBezTo>
                      <a:pt x="155" y="44"/>
                      <a:pt x="155" y="44"/>
                      <a:pt x="155" y="44"/>
                    </a:cubicBezTo>
                    <a:cubicBezTo>
                      <a:pt x="134" y="44"/>
                      <a:pt x="134" y="44"/>
                      <a:pt x="134" y="44"/>
                    </a:cubicBezTo>
                    <a:lnTo>
                      <a:pt x="117"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3" name="Freeform 12"/>
              <p:cNvSpPr>
                <a:spLocks noEditPoints="1"/>
              </p:cNvSpPr>
              <p:nvPr userDrawn="1"/>
            </p:nvSpPr>
            <p:spPr bwMode="auto">
              <a:xfrm rot="19786341">
                <a:off x="310857" y="1207731"/>
                <a:ext cx="946467" cy="852618"/>
              </a:xfrm>
              <a:custGeom>
                <a:avLst/>
                <a:gdLst>
                  <a:gd name="T0" fmla="*/ 8 w 200"/>
                  <a:gd name="T1" fmla="*/ 180 h 180"/>
                  <a:gd name="T2" fmla="*/ 8 w 200"/>
                  <a:gd name="T3" fmla="*/ 164 h 180"/>
                  <a:gd name="T4" fmla="*/ 20 w 200"/>
                  <a:gd name="T5" fmla="*/ 100 h 180"/>
                  <a:gd name="T6" fmla="*/ 32 w 200"/>
                  <a:gd name="T7" fmla="*/ 164 h 180"/>
                  <a:gd name="T8" fmla="*/ 80 w 200"/>
                  <a:gd name="T9" fmla="*/ 96 h 180"/>
                  <a:gd name="T10" fmla="*/ 88 w 200"/>
                  <a:gd name="T11" fmla="*/ 164 h 180"/>
                  <a:gd name="T12" fmla="*/ 172 w 200"/>
                  <a:gd name="T13" fmla="*/ 100 h 180"/>
                  <a:gd name="T14" fmla="*/ 184 w 200"/>
                  <a:gd name="T15" fmla="*/ 164 h 180"/>
                  <a:gd name="T16" fmla="*/ 200 w 200"/>
                  <a:gd name="T17" fmla="*/ 172 h 180"/>
                  <a:gd name="T18" fmla="*/ 96 w 200"/>
                  <a:gd name="T19" fmla="*/ 129 h 180"/>
                  <a:gd name="T20" fmla="*/ 129 w 200"/>
                  <a:gd name="T21" fmla="*/ 102 h 180"/>
                  <a:gd name="T22" fmla="*/ 96 w 200"/>
                  <a:gd name="T23" fmla="*/ 129 h 180"/>
                  <a:gd name="T24" fmla="*/ 131 w 200"/>
                  <a:gd name="T25" fmla="*/ 152 h 180"/>
                  <a:gd name="T26" fmla="*/ 158 w 200"/>
                  <a:gd name="T27" fmla="*/ 119 h 180"/>
                  <a:gd name="T28" fmla="*/ 100 w 200"/>
                  <a:gd name="T29" fmla="*/ 149 h 180"/>
                  <a:gd name="T30" fmla="*/ 151 w 200"/>
                  <a:gd name="T31" fmla="*/ 104 h 180"/>
                  <a:gd name="T32" fmla="*/ 100 w 200"/>
                  <a:gd name="T33" fmla="*/ 149 h 180"/>
                  <a:gd name="T34" fmla="*/ 64 w 200"/>
                  <a:gd name="T35" fmla="*/ 102 h 180"/>
                  <a:gd name="T36" fmla="*/ 68 w 200"/>
                  <a:gd name="T37" fmla="*/ 116 h 180"/>
                  <a:gd name="T38" fmla="*/ 71 w 200"/>
                  <a:gd name="T39" fmla="*/ 146 h 180"/>
                  <a:gd name="T40" fmla="*/ 57 w 200"/>
                  <a:gd name="T41" fmla="*/ 146 h 180"/>
                  <a:gd name="T42" fmla="*/ 60 w 200"/>
                  <a:gd name="T43" fmla="*/ 115 h 180"/>
                  <a:gd name="T44" fmla="*/ 181 w 200"/>
                  <a:gd name="T45" fmla="*/ 92 h 180"/>
                  <a:gd name="T46" fmla="*/ 163 w 200"/>
                  <a:gd name="T47" fmla="*/ 76 h 180"/>
                  <a:gd name="T48" fmla="*/ 134 w 200"/>
                  <a:gd name="T49" fmla="*/ 76 h 180"/>
                  <a:gd name="T50" fmla="*/ 116 w 200"/>
                  <a:gd name="T51" fmla="*/ 92 h 180"/>
                  <a:gd name="T52" fmla="*/ 99 w 200"/>
                  <a:gd name="T53" fmla="*/ 76 h 180"/>
                  <a:gd name="T54" fmla="*/ 69 w 200"/>
                  <a:gd name="T55" fmla="*/ 76 h 180"/>
                  <a:gd name="T56" fmla="*/ 51 w 200"/>
                  <a:gd name="T57" fmla="*/ 92 h 180"/>
                  <a:gd name="T58" fmla="*/ 34 w 200"/>
                  <a:gd name="T59" fmla="*/ 76 h 180"/>
                  <a:gd name="T60" fmla="*/ 4 w 200"/>
                  <a:gd name="T61" fmla="*/ 76 h 180"/>
                  <a:gd name="T62" fmla="*/ 4 w 200"/>
                  <a:gd name="T63" fmla="*/ 72 h 180"/>
                  <a:gd name="T64" fmla="*/ 196 w 200"/>
                  <a:gd name="T65" fmla="*/ 76 h 180"/>
                  <a:gd name="T66" fmla="*/ 181 w 200"/>
                  <a:gd name="T67" fmla="*/ 92 h 180"/>
                  <a:gd name="T68" fmla="*/ 177 w 200"/>
                  <a:gd name="T69" fmla="*/ 12 h 180"/>
                  <a:gd name="T70" fmla="*/ 4 w 200"/>
                  <a:gd name="T71" fmla="*/ 68 h 180"/>
                  <a:gd name="T72" fmla="*/ 164 w 200"/>
                  <a:gd name="T73" fmla="*/ 64 h 180"/>
                  <a:gd name="T74" fmla="*/ 160 w 200"/>
                  <a:gd name="T75" fmla="*/ 16 h 180"/>
                  <a:gd name="T76" fmla="*/ 164 w 200"/>
                  <a:gd name="T77" fmla="*/ 64 h 180"/>
                  <a:gd name="T78" fmla="*/ 140 w 200"/>
                  <a:gd name="T79" fmla="*/ 64 h 180"/>
                  <a:gd name="T80" fmla="*/ 124 w 200"/>
                  <a:gd name="T81" fmla="*/ 16 h 180"/>
                  <a:gd name="T82" fmla="*/ 96 w 200"/>
                  <a:gd name="T83" fmla="*/ 64 h 180"/>
                  <a:gd name="T84" fmla="*/ 104 w 200"/>
                  <a:gd name="T85" fmla="*/ 16 h 180"/>
                  <a:gd name="T86" fmla="*/ 96 w 200"/>
                  <a:gd name="T87" fmla="*/ 64 h 180"/>
                  <a:gd name="T88" fmla="*/ 76 w 200"/>
                  <a:gd name="T89" fmla="*/ 16 h 180"/>
                  <a:gd name="T90" fmla="*/ 60 w 200"/>
                  <a:gd name="T91" fmla="*/ 64 h 180"/>
                  <a:gd name="T92" fmla="*/ 36 w 200"/>
                  <a:gd name="T93" fmla="*/ 64 h 180"/>
                  <a:gd name="T94" fmla="*/ 40 w 200"/>
                  <a:gd name="T95" fmla="*/ 16 h 180"/>
                  <a:gd name="T96" fmla="*/ 36 w 200"/>
                  <a:gd name="T97" fmla="*/ 64 h 180"/>
                  <a:gd name="T98" fmla="*/ 180 w 200"/>
                  <a:gd name="T99" fmla="*/ 0 h 180"/>
                  <a:gd name="T100" fmla="*/ 20 w 200"/>
                  <a:gd name="T101"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180">
                    <a:moveTo>
                      <a:pt x="192" y="180"/>
                    </a:moveTo>
                    <a:cubicBezTo>
                      <a:pt x="8" y="180"/>
                      <a:pt x="8" y="180"/>
                      <a:pt x="8" y="180"/>
                    </a:cubicBezTo>
                    <a:cubicBezTo>
                      <a:pt x="3" y="180"/>
                      <a:pt x="0" y="177"/>
                      <a:pt x="0" y="172"/>
                    </a:cubicBezTo>
                    <a:cubicBezTo>
                      <a:pt x="0" y="168"/>
                      <a:pt x="3" y="164"/>
                      <a:pt x="8" y="164"/>
                    </a:cubicBezTo>
                    <a:cubicBezTo>
                      <a:pt x="20" y="164"/>
                      <a:pt x="20" y="164"/>
                      <a:pt x="20" y="164"/>
                    </a:cubicBezTo>
                    <a:cubicBezTo>
                      <a:pt x="20" y="100"/>
                      <a:pt x="20" y="100"/>
                      <a:pt x="20" y="100"/>
                    </a:cubicBezTo>
                    <a:cubicBezTo>
                      <a:pt x="32" y="100"/>
                      <a:pt x="32" y="100"/>
                      <a:pt x="32" y="100"/>
                    </a:cubicBezTo>
                    <a:cubicBezTo>
                      <a:pt x="32" y="164"/>
                      <a:pt x="32" y="164"/>
                      <a:pt x="32" y="164"/>
                    </a:cubicBezTo>
                    <a:cubicBezTo>
                      <a:pt x="80" y="164"/>
                      <a:pt x="80" y="164"/>
                      <a:pt x="80" y="164"/>
                    </a:cubicBezTo>
                    <a:cubicBezTo>
                      <a:pt x="80" y="96"/>
                      <a:pt x="80" y="96"/>
                      <a:pt x="80" y="96"/>
                    </a:cubicBezTo>
                    <a:cubicBezTo>
                      <a:pt x="88" y="96"/>
                      <a:pt x="88" y="96"/>
                      <a:pt x="88" y="96"/>
                    </a:cubicBezTo>
                    <a:cubicBezTo>
                      <a:pt x="88" y="164"/>
                      <a:pt x="88" y="164"/>
                      <a:pt x="88" y="164"/>
                    </a:cubicBezTo>
                    <a:cubicBezTo>
                      <a:pt x="172" y="164"/>
                      <a:pt x="172" y="164"/>
                      <a:pt x="172" y="164"/>
                    </a:cubicBezTo>
                    <a:cubicBezTo>
                      <a:pt x="172" y="100"/>
                      <a:pt x="172" y="100"/>
                      <a:pt x="172" y="100"/>
                    </a:cubicBezTo>
                    <a:cubicBezTo>
                      <a:pt x="184" y="100"/>
                      <a:pt x="184" y="100"/>
                      <a:pt x="184" y="100"/>
                    </a:cubicBezTo>
                    <a:cubicBezTo>
                      <a:pt x="184" y="164"/>
                      <a:pt x="184" y="164"/>
                      <a:pt x="184" y="164"/>
                    </a:cubicBezTo>
                    <a:cubicBezTo>
                      <a:pt x="192" y="164"/>
                      <a:pt x="192" y="164"/>
                      <a:pt x="192" y="164"/>
                    </a:cubicBezTo>
                    <a:cubicBezTo>
                      <a:pt x="196" y="164"/>
                      <a:pt x="200" y="168"/>
                      <a:pt x="200" y="172"/>
                    </a:cubicBezTo>
                    <a:cubicBezTo>
                      <a:pt x="200" y="177"/>
                      <a:pt x="196" y="180"/>
                      <a:pt x="192" y="180"/>
                    </a:cubicBezTo>
                    <a:close/>
                    <a:moveTo>
                      <a:pt x="96" y="129"/>
                    </a:moveTo>
                    <a:cubicBezTo>
                      <a:pt x="126" y="99"/>
                      <a:pt x="126" y="99"/>
                      <a:pt x="126" y="99"/>
                    </a:cubicBezTo>
                    <a:cubicBezTo>
                      <a:pt x="129" y="102"/>
                      <a:pt x="129" y="102"/>
                      <a:pt x="129" y="102"/>
                    </a:cubicBezTo>
                    <a:cubicBezTo>
                      <a:pt x="99" y="132"/>
                      <a:pt x="99" y="132"/>
                      <a:pt x="99" y="132"/>
                    </a:cubicBezTo>
                    <a:lnTo>
                      <a:pt x="96" y="129"/>
                    </a:lnTo>
                    <a:close/>
                    <a:moveTo>
                      <a:pt x="161" y="122"/>
                    </a:moveTo>
                    <a:cubicBezTo>
                      <a:pt x="131" y="152"/>
                      <a:pt x="131" y="152"/>
                      <a:pt x="131" y="152"/>
                    </a:cubicBezTo>
                    <a:cubicBezTo>
                      <a:pt x="128" y="149"/>
                      <a:pt x="128" y="149"/>
                      <a:pt x="128" y="149"/>
                    </a:cubicBezTo>
                    <a:cubicBezTo>
                      <a:pt x="158" y="119"/>
                      <a:pt x="158" y="119"/>
                      <a:pt x="158" y="119"/>
                    </a:cubicBezTo>
                    <a:lnTo>
                      <a:pt x="161" y="122"/>
                    </a:lnTo>
                    <a:close/>
                    <a:moveTo>
                      <a:pt x="100" y="149"/>
                    </a:moveTo>
                    <a:cubicBezTo>
                      <a:pt x="148" y="101"/>
                      <a:pt x="148" y="101"/>
                      <a:pt x="148" y="101"/>
                    </a:cubicBezTo>
                    <a:cubicBezTo>
                      <a:pt x="151" y="104"/>
                      <a:pt x="151" y="104"/>
                      <a:pt x="151" y="104"/>
                    </a:cubicBezTo>
                    <a:cubicBezTo>
                      <a:pt x="103" y="152"/>
                      <a:pt x="103" y="152"/>
                      <a:pt x="103" y="152"/>
                    </a:cubicBezTo>
                    <a:lnTo>
                      <a:pt x="100" y="149"/>
                    </a:lnTo>
                    <a:close/>
                    <a:moveTo>
                      <a:pt x="57" y="110"/>
                    </a:moveTo>
                    <a:cubicBezTo>
                      <a:pt x="57" y="106"/>
                      <a:pt x="60" y="102"/>
                      <a:pt x="64" y="102"/>
                    </a:cubicBezTo>
                    <a:cubicBezTo>
                      <a:pt x="68" y="102"/>
                      <a:pt x="71" y="106"/>
                      <a:pt x="71" y="110"/>
                    </a:cubicBezTo>
                    <a:cubicBezTo>
                      <a:pt x="71" y="112"/>
                      <a:pt x="70" y="114"/>
                      <a:pt x="68" y="116"/>
                    </a:cubicBezTo>
                    <a:cubicBezTo>
                      <a:pt x="68" y="140"/>
                      <a:pt x="68" y="140"/>
                      <a:pt x="68" y="140"/>
                    </a:cubicBezTo>
                    <a:cubicBezTo>
                      <a:pt x="70" y="141"/>
                      <a:pt x="71" y="143"/>
                      <a:pt x="71" y="146"/>
                    </a:cubicBezTo>
                    <a:cubicBezTo>
                      <a:pt x="71" y="150"/>
                      <a:pt x="68" y="153"/>
                      <a:pt x="64" y="153"/>
                    </a:cubicBezTo>
                    <a:cubicBezTo>
                      <a:pt x="60" y="153"/>
                      <a:pt x="57" y="150"/>
                      <a:pt x="57" y="146"/>
                    </a:cubicBezTo>
                    <a:cubicBezTo>
                      <a:pt x="57" y="143"/>
                      <a:pt x="58" y="141"/>
                      <a:pt x="60" y="140"/>
                    </a:cubicBezTo>
                    <a:cubicBezTo>
                      <a:pt x="60" y="115"/>
                      <a:pt x="60" y="115"/>
                      <a:pt x="60" y="115"/>
                    </a:cubicBezTo>
                    <a:cubicBezTo>
                      <a:pt x="58" y="114"/>
                      <a:pt x="57" y="112"/>
                      <a:pt x="57" y="110"/>
                    </a:cubicBezTo>
                    <a:close/>
                    <a:moveTo>
                      <a:pt x="181" y="92"/>
                    </a:moveTo>
                    <a:cubicBezTo>
                      <a:pt x="173" y="92"/>
                      <a:pt x="167" y="85"/>
                      <a:pt x="166" y="76"/>
                    </a:cubicBezTo>
                    <a:cubicBezTo>
                      <a:pt x="163" y="76"/>
                      <a:pt x="163" y="76"/>
                      <a:pt x="163" y="76"/>
                    </a:cubicBezTo>
                    <a:cubicBezTo>
                      <a:pt x="163" y="85"/>
                      <a:pt x="156" y="92"/>
                      <a:pt x="148" y="92"/>
                    </a:cubicBezTo>
                    <a:cubicBezTo>
                      <a:pt x="141" y="92"/>
                      <a:pt x="134" y="85"/>
                      <a:pt x="134" y="76"/>
                    </a:cubicBezTo>
                    <a:cubicBezTo>
                      <a:pt x="131" y="76"/>
                      <a:pt x="131" y="76"/>
                      <a:pt x="131" y="76"/>
                    </a:cubicBezTo>
                    <a:cubicBezTo>
                      <a:pt x="130" y="85"/>
                      <a:pt x="124" y="92"/>
                      <a:pt x="116" y="92"/>
                    </a:cubicBezTo>
                    <a:cubicBezTo>
                      <a:pt x="108" y="92"/>
                      <a:pt x="102" y="85"/>
                      <a:pt x="101" y="76"/>
                    </a:cubicBezTo>
                    <a:cubicBezTo>
                      <a:pt x="99" y="76"/>
                      <a:pt x="99" y="76"/>
                      <a:pt x="99" y="76"/>
                    </a:cubicBezTo>
                    <a:cubicBezTo>
                      <a:pt x="98" y="85"/>
                      <a:pt x="92" y="92"/>
                      <a:pt x="84" y="92"/>
                    </a:cubicBezTo>
                    <a:cubicBezTo>
                      <a:pt x="76" y="92"/>
                      <a:pt x="69" y="85"/>
                      <a:pt x="69" y="76"/>
                    </a:cubicBezTo>
                    <a:cubicBezTo>
                      <a:pt x="66" y="76"/>
                      <a:pt x="66" y="76"/>
                      <a:pt x="66" y="76"/>
                    </a:cubicBezTo>
                    <a:cubicBezTo>
                      <a:pt x="66" y="85"/>
                      <a:pt x="59" y="92"/>
                      <a:pt x="51" y="92"/>
                    </a:cubicBezTo>
                    <a:cubicBezTo>
                      <a:pt x="44" y="92"/>
                      <a:pt x="37" y="85"/>
                      <a:pt x="37" y="76"/>
                    </a:cubicBezTo>
                    <a:cubicBezTo>
                      <a:pt x="34" y="76"/>
                      <a:pt x="34" y="76"/>
                      <a:pt x="34" y="76"/>
                    </a:cubicBezTo>
                    <a:cubicBezTo>
                      <a:pt x="33" y="85"/>
                      <a:pt x="27" y="92"/>
                      <a:pt x="19" y="92"/>
                    </a:cubicBezTo>
                    <a:cubicBezTo>
                      <a:pt x="11" y="92"/>
                      <a:pt x="5" y="85"/>
                      <a:pt x="4" y="76"/>
                    </a:cubicBezTo>
                    <a:cubicBezTo>
                      <a:pt x="4" y="76"/>
                      <a:pt x="4" y="76"/>
                      <a:pt x="4" y="76"/>
                    </a:cubicBezTo>
                    <a:cubicBezTo>
                      <a:pt x="4" y="72"/>
                      <a:pt x="4" y="72"/>
                      <a:pt x="4" y="72"/>
                    </a:cubicBezTo>
                    <a:cubicBezTo>
                      <a:pt x="196" y="72"/>
                      <a:pt x="196" y="72"/>
                      <a:pt x="196" y="72"/>
                    </a:cubicBezTo>
                    <a:cubicBezTo>
                      <a:pt x="196" y="76"/>
                      <a:pt x="196" y="76"/>
                      <a:pt x="196" y="76"/>
                    </a:cubicBezTo>
                    <a:cubicBezTo>
                      <a:pt x="196" y="76"/>
                      <a:pt x="196" y="76"/>
                      <a:pt x="196" y="76"/>
                    </a:cubicBezTo>
                    <a:cubicBezTo>
                      <a:pt x="195" y="85"/>
                      <a:pt x="189" y="92"/>
                      <a:pt x="181" y="92"/>
                    </a:cubicBezTo>
                    <a:close/>
                    <a:moveTo>
                      <a:pt x="22" y="12"/>
                    </a:moveTo>
                    <a:cubicBezTo>
                      <a:pt x="177" y="12"/>
                      <a:pt x="177" y="12"/>
                      <a:pt x="177" y="12"/>
                    </a:cubicBezTo>
                    <a:cubicBezTo>
                      <a:pt x="196" y="68"/>
                      <a:pt x="196" y="68"/>
                      <a:pt x="196" y="68"/>
                    </a:cubicBezTo>
                    <a:cubicBezTo>
                      <a:pt x="4" y="68"/>
                      <a:pt x="4" y="68"/>
                      <a:pt x="4" y="68"/>
                    </a:cubicBezTo>
                    <a:lnTo>
                      <a:pt x="22" y="12"/>
                    </a:lnTo>
                    <a:close/>
                    <a:moveTo>
                      <a:pt x="164" y="64"/>
                    </a:moveTo>
                    <a:cubicBezTo>
                      <a:pt x="172" y="64"/>
                      <a:pt x="172" y="64"/>
                      <a:pt x="172" y="64"/>
                    </a:cubicBezTo>
                    <a:cubicBezTo>
                      <a:pt x="160" y="16"/>
                      <a:pt x="160" y="16"/>
                      <a:pt x="160" y="16"/>
                    </a:cubicBezTo>
                    <a:cubicBezTo>
                      <a:pt x="152" y="16"/>
                      <a:pt x="152" y="16"/>
                      <a:pt x="152" y="16"/>
                    </a:cubicBezTo>
                    <a:lnTo>
                      <a:pt x="164" y="64"/>
                    </a:lnTo>
                    <a:close/>
                    <a:moveTo>
                      <a:pt x="132" y="64"/>
                    </a:moveTo>
                    <a:cubicBezTo>
                      <a:pt x="140" y="64"/>
                      <a:pt x="140" y="64"/>
                      <a:pt x="140" y="64"/>
                    </a:cubicBezTo>
                    <a:cubicBezTo>
                      <a:pt x="132" y="16"/>
                      <a:pt x="132" y="16"/>
                      <a:pt x="132" y="16"/>
                    </a:cubicBezTo>
                    <a:cubicBezTo>
                      <a:pt x="124" y="16"/>
                      <a:pt x="124" y="16"/>
                      <a:pt x="124" y="16"/>
                    </a:cubicBezTo>
                    <a:lnTo>
                      <a:pt x="132" y="64"/>
                    </a:lnTo>
                    <a:close/>
                    <a:moveTo>
                      <a:pt x="96" y="64"/>
                    </a:moveTo>
                    <a:cubicBezTo>
                      <a:pt x="104" y="64"/>
                      <a:pt x="104" y="64"/>
                      <a:pt x="104" y="64"/>
                    </a:cubicBezTo>
                    <a:cubicBezTo>
                      <a:pt x="104" y="16"/>
                      <a:pt x="104" y="16"/>
                      <a:pt x="104" y="16"/>
                    </a:cubicBezTo>
                    <a:cubicBezTo>
                      <a:pt x="96" y="16"/>
                      <a:pt x="96" y="16"/>
                      <a:pt x="96" y="16"/>
                    </a:cubicBezTo>
                    <a:lnTo>
                      <a:pt x="96" y="64"/>
                    </a:lnTo>
                    <a:close/>
                    <a:moveTo>
                      <a:pt x="68" y="64"/>
                    </a:moveTo>
                    <a:cubicBezTo>
                      <a:pt x="76" y="16"/>
                      <a:pt x="76" y="16"/>
                      <a:pt x="76" y="16"/>
                    </a:cubicBezTo>
                    <a:cubicBezTo>
                      <a:pt x="68" y="16"/>
                      <a:pt x="68" y="16"/>
                      <a:pt x="68" y="16"/>
                    </a:cubicBezTo>
                    <a:cubicBezTo>
                      <a:pt x="60" y="64"/>
                      <a:pt x="60" y="64"/>
                      <a:pt x="60" y="64"/>
                    </a:cubicBezTo>
                    <a:lnTo>
                      <a:pt x="68" y="64"/>
                    </a:lnTo>
                    <a:close/>
                    <a:moveTo>
                      <a:pt x="36" y="64"/>
                    </a:moveTo>
                    <a:cubicBezTo>
                      <a:pt x="48" y="16"/>
                      <a:pt x="48" y="16"/>
                      <a:pt x="48" y="16"/>
                    </a:cubicBezTo>
                    <a:cubicBezTo>
                      <a:pt x="40" y="16"/>
                      <a:pt x="40" y="16"/>
                      <a:pt x="40" y="16"/>
                    </a:cubicBezTo>
                    <a:cubicBezTo>
                      <a:pt x="28" y="64"/>
                      <a:pt x="28" y="64"/>
                      <a:pt x="28" y="64"/>
                    </a:cubicBezTo>
                    <a:lnTo>
                      <a:pt x="36" y="64"/>
                    </a:lnTo>
                    <a:close/>
                    <a:moveTo>
                      <a:pt x="20" y="0"/>
                    </a:moveTo>
                    <a:cubicBezTo>
                      <a:pt x="180" y="0"/>
                      <a:pt x="180" y="0"/>
                      <a:pt x="180" y="0"/>
                    </a:cubicBezTo>
                    <a:cubicBezTo>
                      <a:pt x="180" y="8"/>
                      <a:pt x="180" y="8"/>
                      <a:pt x="180" y="8"/>
                    </a:cubicBezTo>
                    <a:cubicBezTo>
                      <a:pt x="20" y="8"/>
                      <a:pt x="20" y="8"/>
                      <a:pt x="20" y="8"/>
                    </a:cubicBezTo>
                    <a:lnTo>
                      <a:pt x="2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4" name="Freeform 14"/>
              <p:cNvSpPr>
                <a:spLocks noEditPoints="1"/>
              </p:cNvSpPr>
              <p:nvPr userDrawn="1"/>
            </p:nvSpPr>
            <p:spPr bwMode="auto">
              <a:xfrm>
                <a:off x="1010274" y="3791781"/>
                <a:ext cx="825242" cy="825242"/>
              </a:xfrm>
              <a:custGeom>
                <a:avLst/>
                <a:gdLst>
                  <a:gd name="T0" fmla="*/ 99 w 197"/>
                  <a:gd name="T1" fmla="*/ 197 h 197"/>
                  <a:gd name="T2" fmla="*/ 197 w 197"/>
                  <a:gd name="T3" fmla="*/ 98 h 197"/>
                  <a:gd name="T4" fmla="*/ 99 w 197"/>
                  <a:gd name="T5" fmla="*/ 0 h 197"/>
                  <a:gd name="T6" fmla="*/ 29 w 197"/>
                  <a:gd name="T7" fmla="*/ 29 h 197"/>
                  <a:gd name="T8" fmla="*/ 29 w 197"/>
                  <a:gd name="T9" fmla="*/ 169 h 197"/>
                  <a:gd name="T10" fmla="*/ 99 w 197"/>
                  <a:gd name="T11" fmla="*/ 17 h 197"/>
                  <a:gd name="T12" fmla="*/ 180 w 197"/>
                  <a:gd name="T13" fmla="*/ 98 h 197"/>
                  <a:gd name="T14" fmla="*/ 99 w 197"/>
                  <a:gd name="T15" fmla="*/ 181 h 197"/>
                  <a:gd name="T16" fmla="*/ 17 w 197"/>
                  <a:gd name="T17" fmla="*/ 99 h 197"/>
                  <a:gd name="T18" fmla="*/ 36 w 197"/>
                  <a:gd name="T19" fmla="*/ 118 h 197"/>
                  <a:gd name="T20" fmla="*/ 56 w 197"/>
                  <a:gd name="T21" fmla="*/ 145 h 197"/>
                  <a:gd name="T22" fmla="*/ 41 w 197"/>
                  <a:gd name="T23" fmla="*/ 117 h 197"/>
                  <a:gd name="T24" fmla="*/ 39 w 197"/>
                  <a:gd name="T25" fmla="*/ 95 h 197"/>
                  <a:gd name="T26" fmla="*/ 99 w 197"/>
                  <a:gd name="T27" fmla="*/ 39 h 197"/>
                  <a:gd name="T28" fmla="*/ 143 w 197"/>
                  <a:gd name="T29" fmla="*/ 59 h 197"/>
                  <a:gd name="T30" fmla="*/ 150 w 197"/>
                  <a:gd name="T31" fmla="*/ 71 h 197"/>
                  <a:gd name="T32" fmla="*/ 158 w 197"/>
                  <a:gd name="T33" fmla="*/ 92 h 197"/>
                  <a:gd name="T34" fmla="*/ 157 w 197"/>
                  <a:gd name="T35" fmla="*/ 114 h 197"/>
                  <a:gd name="T36" fmla="*/ 136 w 197"/>
                  <a:gd name="T37" fmla="*/ 125 h 197"/>
                  <a:gd name="T38" fmla="*/ 131 w 197"/>
                  <a:gd name="T39" fmla="*/ 67 h 197"/>
                  <a:gd name="T40" fmla="*/ 117 w 197"/>
                  <a:gd name="T41" fmla="*/ 57 h 197"/>
                  <a:gd name="T42" fmla="*/ 95 w 197"/>
                  <a:gd name="T43" fmla="*/ 54 h 197"/>
                  <a:gd name="T44" fmla="*/ 53 w 197"/>
                  <a:gd name="T45" fmla="*/ 99 h 197"/>
                  <a:gd name="T46" fmla="*/ 71 w 197"/>
                  <a:gd name="T47" fmla="*/ 131 h 197"/>
                  <a:gd name="T48" fmla="*/ 59 w 197"/>
                  <a:gd name="T49" fmla="*/ 99 h 197"/>
                  <a:gd name="T50" fmla="*/ 94 w 197"/>
                  <a:gd name="T51" fmla="*/ 59 h 197"/>
                  <a:gd name="T52" fmla="*/ 115 w 197"/>
                  <a:gd name="T53" fmla="*/ 63 h 197"/>
                  <a:gd name="T54" fmla="*/ 138 w 197"/>
                  <a:gd name="T55" fmla="*/ 99 h 197"/>
                  <a:gd name="T56" fmla="*/ 111 w 197"/>
                  <a:gd name="T57" fmla="*/ 99 h 197"/>
                  <a:gd name="T58" fmla="*/ 99 w 197"/>
                  <a:gd name="T59" fmla="*/ 88 h 197"/>
                  <a:gd name="T60" fmla="*/ 98 w 197"/>
                  <a:gd name="T61" fmla="*/ 111 h 197"/>
                  <a:gd name="T62" fmla="*/ 152 w 197"/>
                  <a:gd name="T63" fmla="*/ 153 h 197"/>
                  <a:gd name="T64" fmla="*/ 150 w 197"/>
                  <a:gd name="T65" fmla="*/ 139 h 197"/>
                  <a:gd name="T66" fmla="*/ 172 w 197"/>
                  <a:gd name="T67" fmla="*/ 103 h 197"/>
                  <a:gd name="T68" fmla="*/ 156 w 197"/>
                  <a:gd name="T69" fmla="*/ 67 h 197"/>
                  <a:gd name="T70" fmla="*/ 150 w 197"/>
                  <a:gd name="T71" fmla="*/ 55 h 197"/>
                  <a:gd name="T72" fmla="*/ 145 w 197"/>
                  <a:gd name="T73" fmla="*/ 52 h 197"/>
                  <a:gd name="T74" fmla="*/ 52 w 197"/>
                  <a:gd name="T75" fmla="*/ 52 h 197"/>
                  <a:gd name="T76" fmla="*/ 25 w 197"/>
                  <a:gd name="T77" fmla="*/ 10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97">
                    <a:moveTo>
                      <a:pt x="29" y="169"/>
                    </a:moveTo>
                    <a:cubicBezTo>
                      <a:pt x="48" y="188"/>
                      <a:pt x="73" y="197"/>
                      <a:pt x="99" y="197"/>
                    </a:cubicBezTo>
                    <a:cubicBezTo>
                      <a:pt x="124" y="197"/>
                      <a:pt x="149" y="188"/>
                      <a:pt x="168" y="169"/>
                    </a:cubicBezTo>
                    <a:cubicBezTo>
                      <a:pt x="188" y="149"/>
                      <a:pt x="197" y="124"/>
                      <a:pt x="197" y="98"/>
                    </a:cubicBezTo>
                    <a:cubicBezTo>
                      <a:pt x="197" y="73"/>
                      <a:pt x="187" y="48"/>
                      <a:pt x="168" y="29"/>
                    </a:cubicBezTo>
                    <a:cubicBezTo>
                      <a:pt x="149" y="10"/>
                      <a:pt x="124" y="0"/>
                      <a:pt x="99" y="0"/>
                    </a:cubicBezTo>
                    <a:cubicBezTo>
                      <a:pt x="99" y="0"/>
                      <a:pt x="99" y="0"/>
                      <a:pt x="99" y="0"/>
                    </a:cubicBezTo>
                    <a:cubicBezTo>
                      <a:pt x="73" y="0"/>
                      <a:pt x="48" y="10"/>
                      <a:pt x="29" y="29"/>
                    </a:cubicBezTo>
                    <a:cubicBezTo>
                      <a:pt x="10" y="48"/>
                      <a:pt x="0" y="74"/>
                      <a:pt x="0" y="99"/>
                    </a:cubicBezTo>
                    <a:cubicBezTo>
                      <a:pt x="0" y="124"/>
                      <a:pt x="10" y="149"/>
                      <a:pt x="29" y="169"/>
                    </a:cubicBezTo>
                    <a:close/>
                    <a:moveTo>
                      <a:pt x="41" y="41"/>
                    </a:moveTo>
                    <a:cubicBezTo>
                      <a:pt x="57" y="25"/>
                      <a:pt x="78" y="17"/>
                      <a:pt x="99" y="17"/>
                    </a:cubicBezTo>
                    <a:cubicBezTo>
                      <a:pt x="120" y="17"/>
                      <a:pt x="140" y="25"/>
                      <a:pt x="156" y="41"/>
                    </a:cubicBezTo>
                    <a:cubicBezTo>
                      <a:pt x="172" y="57"/>
                      <a:pt x="180" y="78"/>
                      <a:pt x="180" y="98"/>
                    </a:cubicBezTo>
                    <a:cubicBezTo>
                      <a:pt x="180" y="119"/>
                      <a:pt x="173" y="141"/>
                      <a:pt x="156" y="157"/>
                    </a:cubicBezTo>
                    <a:cubicBezTo>
                      <a:pt x="140" y="173"/>
                      <a:pt x="120" y="181"/>
                      <a:pt x="99" y="181"/>
                    </a:cubicBezTo>
                    <a:cubicBezTo>
                      <a:pt x="78" y="181"/>
                      <a:pt x="57" y="173"/>
                      <a:pt x="41" y="157"/>
                    </a:cubicBezTo>
                    <a:cubicBezTo>
                      <a:pt x="25" y="141"/>
                      <a:pt x="17" y="120"/>
                      <a:pt x="17" y="99"/>
                    </a:cubicBezTo>
                    <a:cubicBezTo>
                      <a:pt x="17" y="78"/>
                      <a:pt x="25" y="57"/>
                      <a:pt x="41" y="41"/>
                    </a:cubicBezTo>
                    <a:close/>
                    <a:moveTo>
                      <a:pt x="36" y="118"/>
                    </a:moveTo>
                    <a:cubicBezTo>
                      <a:pt x="39" y="128"/>
                      <a:pt x="44" y="137"/>
                      <a:pt x="52" y="145"/>
                    </a:cubicBezTo>
                    <a:cubicBezTo>
                      <a:pt x="53" y="146"/>
                      <a:pt x="55" y="146"/>
                      <a:pt x="56" y="145"/>
                    </a:cubicBezTo>
                    <a:cubicBezTo>
                      <a:pt x="57" y="144"/>
                      <a:pt x="57" y="142"/>
                      <a:pt x="56" y="141"/>
                    </a:cubicBezTo>
                    <a:cubicBezTo>
                      <a:pt x="49" y="134"/>
                      <a:pt x="44" y="126"/>
                      <a:pt x="41" y="117"/>
                    </a:cubicBezTo>
                    <a:cubicBezTo>
                      <a:pt x="45" y="115"/>
                      <a:pt x="48" y="111"/>
                      <a:pt x="48" y="106"/>
                    </a:cubicBezTo>
                    <a:cubicBezTo>
                      <a:pt x="48" y="101"/>
                      <a:pt x="44" y="96"/>
                      <a:pt x="39" y="95"/>
                    </a:cubicBezTo>
                    <a:cubicBezTo>
                      <a:pt x="40" y="81"/>
                      <a:pt x="46" y="67"/>
                      <a:pt x="56" y="57"/>
                    </a:cubicBezTo>
                    <a:cubicBezTo>
                      <a:pt x="68" y="45"/>
                      <a:pt x="83" y="39"/>
                      <a:pt x="99" y="39"/>
                    </a:cubicBezTo>
                    <a:cubicBezTo>
                      <a:pt x="114" y="39"/>
                      <a:pt x="129" y="45"/>
                      <a:pt x="141" y="57"/>
                    </a:cubicBezTo>
                    <a:cubicBezTo>
                      <a:pt x="142" y="57"/>
                      <a:pt x="142" y="58"/>
                      <a:pt x="143" y="59"/>
                    </a:cubicBezTo>
                    <a:cubicBezTo>
                      <a:pt x="142" y="60"/>
                      <a:pt x="142" y="61"/>
                      <a:pt x="142" y="63"/>
                    </a:cubicBezTo>
                    <a:cubicBezTo>
                      <a:pt x="142" y="67"/>
                      <a:pt x="145" y="71"/>
                      <a:pt x="150" y="71"/>
                    </a:cubicBezTo>
                    <a:cubicBezTo>
                      <a:pt x="150" y="71"/>
                      <a:pt x="151" y="71"/>
                      <a:pt x="151" y="71"/>
                    </a:cubicBezTo>
                    <a:cubicBezTo>
                      <a:pt x="155" y="77"/>
                      <a:pt x="157" y="85"/>
                      <a:pt x="158" y="92"/>
                    </a:cubicBezTo>
                    <a:cubicBezTo>
                      <a:pt x="153" y="93"/>
                      <a:pt x="149" y="98"/>
                      <a:pt x="149" y="103"/>
                    </a:cubicBezTo>
                    <a:cubicBezTo>
                      <a:pt x="149" y="108"/>
                      <a:pt x="152" y="112"/>
                      <a:pt x="157" y="114"/>
                    </a:cubicBezTo>
                    <a:cubicBezTo>
                      <a:pt x="155" y="121"/>
                      <a:pt x="151" y="129"/>
                      <a:pt x="146" y="135"/>
                    </a:cubicBezTo>
                    <a:cubicBezTo>
                      <a:pt x="136" y="125"/>
                      <a:pt x="136" y="125"/>
                      <a:pt x="136" y="125"/>
                    </a:cubicBezTo>
                    <a:cubicBezTo>
                      <a:pt x="141" y="117"/>
                      <a:pt x="144" y="108"/>
                      <a:pt x="144" y="99"/>
                    </a:cubicBezTo>
                    <a:cubicBezTo>
                      <a:pt x="144" y="87"/>
                      <a:pt x="140" y="76"/>
                      <a:pt x="131" y="67"/>
                    </a:cubicBezTo>
                    <a:cubicBezTo>
                      <a:pt x="127" y="63"/>
                      <a:pt x="122" y="60"/>
                      <a:pt x="117" y="57"/>
                    </a:cubicBezTo>
                    <a:cubicBezTo>
                      <a:pt x="117" y="57"/>
                      <a:pt x="117" y="57"/>
                      <a:pt x="117" y="57"/>
                    </a:cubicBezTo>
                    <a:cubicBezTo>
                      <a:pt x="117" y="51"/>
                      <a:pt x="112" y="45"/>
                      <a:pt x="106" y="45"/>
                    </a:cubicBezTo>
                    <a:cubicBezTo>
                      <a:pt x="100" y="45"/>
                      <a:pt x="96" y="49"/>
                      <a:pt x="95" y="54"/>
                    </a:cubicBezTo>
                    <a:cubicBezTo>
                      <a:pt x="84" y="55"/>
                      <a:pt x="74" y="59"/>
                      <a:pt x="66" y="67"/>
                    </a:cubicBezTo>
                    <a:cubicBezTo>
                      <a:pt x="58" y="76"/>
                      <a:pt x="53" y="87"/>
                      <a:pt x="53" y="99"/>
                    </a:cubicBezTo>
                    <a:cubicBezTo>
                      <a:pt x="53" y="111"/>
                      <a:pt x="58" y="122"/>
                      <a:pt x="66" y="131"/>
                    </a:cubicBezTo>
                    <a:cubicBezTo>
                      <a:pt x="68" y="132"/>
                      <a:pt x="69" y="132"/>
                      <a:pt x="71" y="131"/>
                    </a:cubicBezTo>
                    <a:cubicBezTo>
                      <a:pt x="72" y="130"/>
                      <a:pt x="72" y="128"/>
                      <a:pt x="71" y="127"/>
                    </a:cubicBezTo>
                    <a:cubicBezTo>
                      <a:pt x="63" y="119"/>
                      <a:pt x="59" y="109"/>
                      <a:pt x="59" y="99"/>
                    </a:cubicBezTo>
                    <a:cubicBezTo>
                      <a:pt x="59" y="89"/>
                      <a:pt x="63" y="79"/>
                      <a:pt x="71" y="71"/>
                    </a:cubicBezTo>
                    <a:cubicBezTo>
                      <a:pt x="77" y="64"/>
                      <a:pt x="86" y="60"/>
                      <a:pt x="94" y="59"/>
                    </a:cubicBezTo>
                    <a:cubicBezTo>
                      <a:pt x="96" y="65"/>
                      <a:pt x="100" y="68"/>
                      <a:pt x="106" y="68"/>
                    </a:cubicBezTo>
                    <a:cubicBezTo>
                      <a:pt x="110" y="68"/>
                      <a:pt x="113" y="66"/>
                      <a:pt x="115" y="63"/>
                    </a:cubicBezTo>
                    <a:cubicBezTo>
                      <a:pt x="119" y="65"/>
                      <a:pt x="123" y="67"/>
                      <a:pt x="127" y="71"/>
                    </a:cubicBezTo>
                    <a:cubicBezTo>
                      <a:pt x="134" y="79"/>
                      <a:pt x="138" y="89"/>
                      <a:pt x="138" y="99"/>
                    </a:cubicBezTo>
                    <a:cubicBezTo>
                      <a:pt x="138" y="106"/>
                      <a:pt x="136" y="114"/>
                      <a:pt x="132" y="120"/>
                    </a:cubicBezTo>
                    <a:cubicBezTo>
                      <a:pt x="111" y="99"/>
                      <a:pt x="111" y="99"/>
                      <a:pt x="111" y="99"/>
                    </a:cubicBezTo>
                    <a:cubicBezTo>
                      <a:pt x="111" y="99"/>
                      <a:pt x="111" y="99"/>
                      <a:pt x="111" y="99"/>
                    </a:cubicBezTo>
                    <a:cubicBezTo>
                      <a:pt x="111" y="93"/>
                      <a:pt x="105" y="88"/>
                      <a:pt x="99" y="88"/>
                    </a:cubicBezTo>
                    <a:cubicBezTo>
                      <a:pt x="93" y="88"/>
                      <a:pt x="88" y="93"/>
                      <a:pt x="88" y="99"/>
                    </a:cubicBezTo>
                    <a:cubicBezTo>
                      <a:pt x="88" y="105"/>
                      <a:pt x="92" y="110"/>
                      <a:pt x="98" y="111"/>
                    </a:cubicBezTo>
                    <a:cubicBezTo>
                      <a:pt x="140" y="153"/>
                      <a:pt x="140" y="153"/>
                      <a:pt x="140" y="153"/>
                    </a:cubicBezTo>
                    <a:cubicBezTo>
                      <a:pt x="144" y="156"/>
                      <a:pt x="149" y="156"/>
                      <a:pt x="152" y="153"/>
                    </a:cubicBezTo>
                    <a:cubicBezTo>
                      <a:pt x="155" y="149"/>
                      <a:pt x="155" y="144"/>
                      <a:pt x="152" y="141"/>
                    </a:cubicBezTo>
                    <a:cubicBezTo>
                      <a:pt x="150" y="139"/>
                      <a:pt x="150" y="139"/>
                      <a:pt x="150" y="139"/>
                    </a:cubicBezTo>
                    <a:cubicBezTo>
                      <a:pt x="156" y="132"/>
                      <a:pt x="160" y="123"/>
                      <a:pt x="162" y="115"/>
                    </a:cubicBezTo>
                    <a:cubicBezTo>
                      <a:pt x="168" y="114"/>
                      <a:pt x="172" y="109"/>
                      <a:pt x="172" y="103"/>
                    </a:cubicBezTo>
                    <a:cubicBezTo>
                      <a:pt x="172" y="98"/>
                      <a:pt x="169" y="93"/>
                      <a:pt x="164" y="92"/>
                    </a:cubicBezTo>
                    <a:cubicBezTo>
                      <a:pt x="163" y="84"/>
                      <a:pt x="160" y="75"/>
                      <a:pt x="156" y="67"/>
                    </a:cubicBezTo>
                    <a:cubicBezTo>
                      <a:pt x="157" y="66"/>
                      <a:pt x="158" y="65"/>
                      <a:pt x="158" y="63"/>
                    </a:cubicBezTo>
                    <a:cubicBezTo>
                      <a:pt x="158" y="58"/>
                      <a:pt x="154" y="55"/>
                      <a:pt x="150" y="55"/>
                    </a:cubicBezTo>
                    <a:cubicBezTo>
                      <a:pt x="149" y="55"/>
                      <a:pt x="148" y="55"/>
                      <a:pt x="148" y="55"/>
                    </a:cubicBezTo>
                    <a:cubicBezTo>
                      <a:pt x="147" y="54"/>
                      <a:pt x="146" y="53"/>
                      <a:pt x="145" y="52"/>
                    </a:cubicBezTo>
                    <a:cubicBezTo>
                      <a:pt x="132" y="40"/>
                      <a:pt x="115" y="33"/>
                      <a:pt x="99" y="33"/>
                    </a:cubicBezTo>
                    <a:cubicBezTo>
                      <a:pt x="82" y="33"/>
                      <a:pt x="65" y="40"/>
                      <a:pt x="52" y="52"/>
                    </a:cubicBezTo>
                    <a:cubicBezTo>
                      <a:pt x="40" y="64"/>
                      <a:pt x="34" y="80"/>
                      <a:pt x="33" y="95"/>
                    </a:cubicBezTo>
                    <a:cubicBezTo>
                      <a:pt x="28" y="97"/>
                      <a:pt x="25" y="101"/>
                      <a:pt x="25" y="106"/>
                    </a:cubicBezTo>
                    <a:cubicBezTo>
                      <a:pt x="25" y="112"/>
                      <a:pt x="30" y="117"/>
                      <a:pt x="36" y="11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5" name="Freeform 17"/>
              <p:cNvSpPr>
                <a:spLocks noEditPoints="1"/>
              </p:cNvSpPr>
              <p:nvPr userDrawn="1"/>
            </p:nvSpPr>
            <p:spPr bwMode="auto">
              <a:xfrm rot="2491482">
                <a:off x="1675593" y="6241699"/>
                <a:ext cx="892239" cy="899464"/>
              </a:xfrm>
              <a:custGeom>
                <a:avLst/>
                <a:gdLst>
                  <a:gd name="T0" fmla="*/ 172 w 209"/>
                  <a:gd name="T1" fmla="*/ 37 h 210"/>
                  <a:gd name="T2" fmla="*/ 37 w 209"/>
                  <a:gd name="T3" fmla="*/ 37 h 210"/>
                  <a:gd name="T4" fmla="*/ 37 w 209"/>
                  <a:gd name="T5" fmla="*/ 172 h 210"/>
                  <a:gd name="T6" fmla="*/ 172 w 209"/>
                  <a:gd name="T7" fmla="*/ 172 h 210"/>
                  <a:gd name="T8" fmla="*/ 172 w 209"/>
                  <a:gd name="T9" fmla="*/ 37 h 210"/>
                  <a:gd name="T10" fmla="*/ 135 w 209"/>
                  <a:gd name="T11" fmla="*/ 158 h 210"/>
                  <a:gd name="T12" fmla="*/ 124 w 209"/>
                  <a:gd name="T13" fmla="*/ 160 h 210"/>
                  <a:gd name="T14" fmla="*/ 105 w 209"/>
                  <a:gd name="T15" fmla="*/ 157 h 210"/>
                  <a:gd name="T16" fmla="*/ 88 w 209"/>
                  <a:gd name="T17" fmla="*/ 153 h 210"/>
                  <a:gd name="T18" fmla="*/ 69 w 209"/>
                  <a:gd name="T19" fmla="*/ 160 h 210"/>
                  <a:gd name="T20" fmla="*/ 61 w 209"/>
                  <a:gd name="T21" fmla="*/ 142 h 210"/>
                  <a:gd name="T22" fmla="*/ 73 w 209"/>
                  <a:gd name="T23" fmla="*/ 128 h 210"/>
                  <a:gd name="T24" fmla="*/ 77 w 209"/>
                  <a:gd name="T25" fmla="*/ 115 h 210"/>
                  <a:gd name="T26" fmla="*/ 77 w 209"/>
                  <a:gd name="T27" fmla="*/ 112 h 210"/>
                  <a:gd name="T28" fmla="*/ 61 w 209"/>
                  <a:gd name="T29" fmla="*/ 112 h 210"/>
                  <a:gd name="T30" fmla="*/ 61 w 209"/>
                  <a:gd name="T31" fmla="*/ 93 h 210"/>
                  <a:gd name="T32" fmla="*/ 73 w 209"/>
                  <a:gd name="T33" fmla="*/ 93 h 210"/>
                  <a:gd name="T34" fmla="*/ 70 w 209"/>
                  <a:gd name="T35" fmla="*/ 75 h 210"/>
                  <a:gd name="T36" fmla="*/ 74 w 209"/>
                  <a:gd name="T37" fmla="*/ 59 h 210"/>
                  <a:gd name="T38" fmla="*/ 87 w 209"/>
                  <a:gd name="T39" fmla="*/ 48 h 210"/>
                  <a:gd name="T40" fmla="*/ 106 w 209"/>
                  <a:gd name="T41" fmla="*/ 44 h 210"/>
                  <a:gd name="T42" fmla="*/ 130 w 209"/>
                  <a:gd name="T43" fmla="*/ 52 h 210"/>
                  <a:gd name="T44" fmla="*/ 141 w 209"/>
                  <a:gd name="T45" fmla="*/ 73 h 210"/>
                  <a:gd name="T46" fmla="*/ 120 w 209"/>
                  <a:gd name="T47" fmla="*/ 76 h 210"/>
                  <a:gd name="T48" fmla="*/ 114 w 209"/>
                  <a:gd name="T49" fmla="*/ 65 h 210"/>
                  <a:gd name="T50" fmla="*/ 105 w 209"/>
                  <a:gd name="T51" fmla="*/ 61 h 210"/>
                  <a:gd name="T52" fmla="*/ 95 w 209"/>
                  <a:gd name="T53" fmla="*/ 65 h 210"/>
                  <a:gd name="T54" fmla="*/ 91 w 209"/>
                  <a:gd name="T55" fmla="*/ 75 h 210"/>
                  <a:gd name="T56" fmla="*/ 92 w 209"/>
                  <a:gd name="T57" fmla="*/ 84 h 210"/>
                  <a:gd name="T58" fmla="*/ 94 w 209"/>
                  <a:gd name="T59" fmla="*/ 93 h 210"/>
                  <a:gd name="T60" fmla="*/ 120 w 209"/>
                  <a:gd name="T61" fmla="*/ 93 h 210"/>
                  <a:gd name="T62" fmla="*/ 120 w 209"/>
                  <a:gd name="T63" fmla="*/ 112 h 210"/>
                  <a:gd name="T64" fmla="*/ 98 w 209"/>
                  <a:gd name="T65" fmla="*/ 112 h 210"/>
                  <a:gd name="T66" fmla="*/ 98 w 209"/>
                  <a:gd name="T67" fmla="*/ 114 h 210"/>
                  <a:gd name="T68" fmla="*/ 96 w 209"/>
                  <a:gd name="T69" fmla="*/ 125 h 210"/>
                  <a:gd name="T70" fmla="*/ 87 w 209"/>
                  <a:gd name="T71" fmla="*/ 139 h 210"/>
                  <a:gd name="T72" fmla="*/ 97 w 209"/>
                  <a:gd name="T73" fmla="*/ 136 h 210"/>
                  <a:gd name="T74" fmla="*/ 102 w 209"/>
                  <a:gd name="T75" fmla="*/ 137 h 210"/>
                  <a:gd name="T76" fmla="*/ 108 w 209"/>
                  <a:gd name="T77" fmla="*/ 138 h 210"/>
                  <a:gd name="T78" fmla="*/ 121 w 209"/>
                  <a:gd name="T79" fmla="*/ 141 h 210"/>
                  <a:gd name="T80" fmla="*/ 136 w 209"/>
                  <a:gd name="T81" fmla="*/ 136 h 210"/>
                  <a:gd name="T82" fmla="*/ 145 w 209"/>
                  <a:gd name="T83" fmla="*/ 155 h 210"/>
                  <a:gd name="T84" fmla="*/ 135 w 209"/>
                  <a:gd name="T85"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210">
                    <a:moveTo>
                      <a:pt x="172" y="37"/>
                    </a:moveTo>
                    <a:cubicBezTo>
                      <a:pt x="135" y="0"/>
                      <a:pt x="74" y="0"/>
                      <a:pt x="37" y="37"/>
                    </a:cubicBezTo>
                    <a:cubicBezTo>
                      <a:pt x="0" y="75"/>
                      <a:pt x="0" y="135"/>
                      <a:pt x="37" y="172"/>
                    </a:cubicBezTo>
                    <a:cubicBezTo>
                      <a:pt x="74" y="210"/>
                      <a:pt x="135" y="210"/>
                      <a:pt x="172" y="172"/>
                    </a:cubicBezTo>
                    <a:cubicBezTo>
                      <a:pt x="209" y="135"/>
                      <a:pt x="209" y="75"/>
                      <a:pt x="172" y="37"/>
                    </a:cubicBezTo>
                    <a:close/>
                    <a:moveTo>
                      <a:pt x="135" y="158"/>
                    </a:moveTo>
                    <a:cubicBezTo>
                      <a:pt x="131" y="159"/>
                      <a:pt x="127" y="160"/>
                      <a:pt x="124" y="160"/>
                    </a:cubicBezTo>
                    <a:cubicBezTo>
                      <a:pt x="119" y="160"/>
                      <a:pt x="113" y="159"/>
                      <a:pt x="105" y="157"/>
                    </a:cubicBezTo>
                    <a:cubicBezTo>
                      <a:pt x="98" y="154"/>
                      <a:pt x="92" y="153"/>
                      <a:pt x="88" y="153"/>
                    </a:cubicBezTo>
                    <a:cubicBezTo>
                      <a:pt x="82" y="153"/>
                      <a:pt x="76" y="156"/>
                      <a:pt x="69" y="160"/>
                    </a:cubicBezTo>
                    <a:cubicBezTo>
                      <a:pt x="61" y="142"/>
                      <a:pt x="61" y="142"/>
                      <a:pt x="61" y="142"/>
                    </a:cubicBezTo>
                    <a:cubicBezTo>
                      <a:pt x="67" y="137"/>
                      <a:pt x="71" y="133"/>
                      <a:pt x="73" y="128"/>
                    </a:cubicBezTo>
                    <a:cubicBezTo>
                      <a:pt x="76" y="124"/>
                      <a:pt x="77" y="119"/>
                      <a:pt x="77" y="115"/>
                    </a:cubicBezTo>
                    <a:cubicBezTo>
                      <a:pt x="77" y="114"/>
                      <a:pt x="77" y="114"/>
                      <a:pt x="77" y="112"/>
                    </a:cubicBezTo>
                    <a:cubicBezTo>
                      <a:pt x="61" y="112"/>
                      <a:pt x="61" y="112"/>
                      <a:pt x="61" y="112"/>
                    </a:cubicBezTo>
                    <a:cubicBezTo>
                      <a:pt x="61" y="93"/>
                      <a:pt x="61" y="93"/>
                      <a:pt x="61" y="93"/>
                    </a:cubicBezTo>
                    <a:cubicBezTo>
                      <a:pt x="73" y="93"/>
                      <a:pt x="73" y="93"/>
                      <a:pt x="73" y="93"/>
                    </a:cubicBezTo>
                    <a:cubicBezTo>
                      <a:pt x="71" y="87"/>
                      <a:pt x="70" y="81"/>
                      <a:pt x="70" y="75"/>
                    </a:cubicBezTo>
                    <a:cubicBezTo>
                      <a:pt x="70" y="70"/>
                      <a:pt x="71" y="64"/>
                      <a:pt x="74" y="59"/>
                    </a:cubicBezTo>
                    <a:cubicBezTo>
                      <a:pt x="77" y="54"/>
                      <a:pt x="82" y="50"/>
                      <a:pt x="87" y="48"/>
                    </a:cubicBezTo>
                    <a:cubicBezTo>
                      <a:pt x="93" y="45"/>
                      <a:pt x="99" y="44"/>
                      <a:pt x="106" y="44"/>
                    </a:cubicBezTo>
                    <a:cubicBezTo>
                      <a:pt x="116" y="44"/>
                      <a:pt x="124" y="46"/>
                      <a:pt x="130" y="52"/>
                    </a:cubicBezTo>
                    <a:cubicBezTo>
                      <a:pt x="136" y="57"/>
                      <a:pt x="139" y="64"/>
                      <a:pt x="141" y="73"/>
                    </a:cubicBezTo>
                    <a:cubicBezTo>
                      <a:pt x="120" y="76"/>
                      <a:pt x="120" y="76"/>
                      <a:pt x="120" y="76"/>
                    </a:cubicBezTo>
                    <a:cubicBezTo>
                      <a:pt x="119" y="71"/>
                      <a:pt x="117" y="67"/>
                      <a:pt x="114" y="65"/>
                    </a:cubicBezTo>
                    <a:cubicBezTo>
                      <a:pt x="112" y="62"/>
                      <a:pt x="109" y="61"/>
                      <a:pt x="105" y="61"/>
                    </a:cubicBezTo>
                    <a:cubicBezTo>
                      <a:pt x="101" y="61"/>
                      <a:pt x="97" y="62"/>
                      <a:pt x="95" y="65"/>
                    </a:cubicBezTo>
                    <a:cubicBezTo>
                      <a:pt x="92" y="68"/>
                      <a:pt x="91" y="71"/>
                      <a:pt x="91" y="75"/>
                    </a:cubicBezTo>
                    <a:cubicBezTo>
                      <a:pt x="91" y="78"/>
                      <a:pt x="91" y="80"/>
                      <a:pt x="92" y="84"/>
                    </a:cubicBezTo>
                    <a:cubicBezTo>
                      <a:pt x="93" y="87"/>
                      <a:pt x="93" y="90"/>
                      <a:pt x="94" y="93"/>
                    </a:cubicBezTo>
                    <a:cubicBezTo>
                      <a:pt x="120" y="93"/>
                      <a:pt x="120" y="93"/>
                      <a:pt x="120" y="93"/>
                    </a:cubicBezTo>
                    <a:cubicBezTo>
                      <a:pt x="120" y="112"/>
                      <a:pt x="120" y="112"/>
                      <a:pt x="120" y="112"/>
                    </a:cubicBezTo>
                    <a:cubicBezTo>
                      <a:pt x="98" y="112"/>
                      <a:pt x="98" y="112"/>
                      <a:pt x="98" y="112"/>
                    </a:cubicBezTo>
                    <a:cubicBezTo>
                      <a:pt x="98" y="114"/>
                      <a:pt x="98" y="113"/>
                      <a:pt x="98" y="114"/>
                    </a:cubicBezTo>
                    <a:cubicBezTo>
                      <a:pt x="98" y="118"/>
                      <a:pt x="97" y="122"/>
                      <a:pt x="96" y="125"/>
                    </a:cubicBezTo>
                    <a:cubicBezTo>
                      <a:pt x="94" y="129"/>
                      <a:pt x="91" y="133"/>
                      <a:pt x="87" y="139"/>
                    </a:cubicBezTo>
                    <a:cubicBezTo>
                      <a:pt x="89" y="137"/>
                      <a:pt x="93" y="136"/>
                      <a:pt x="97" y="136"/>
                    </a:cubicBezTo>
                    <a:cubicBezTo>
                      <a:pt x="99" y="136"/>
                      <a:pt x="100" y="137"/>
                      <a:pt x="102" y="137"/>
                    </a:cubicBezTo>
                    <a:cubicBezTo>
                      <a:pt x="103" y="137"/>
                      <a:pt x="105" y="137"/>
                      <a:pt x="108" y="138"/>
                    </a:cubicBezTo>
                    <a:cubicBezTo>
                      <a:pt x="114" y="140"/>
                      <a:pt x="119" y="141"/>
                      <a:pt x="121" y="141"/>
                    </a:cubicBezTo>
                    <a:cubicBezTo>
                      <a:pt x="125" y="141"/>
                      <a:pt x="130" y="139"/>
                      <a:pt x="136" y="136"/>
                    </a:cubicBezTo>
                    <a:cubicBezTo>
                      <a:pt x="145" y="155"/>
                      <a:pt x="145" y="155"/>
                      <a:pt x="145" y="155"/>
                    </a:cubicBezTo>
                    <a:cubicBezTo>
                      <a:pt x="142" y="156"/>
                      <a:pt x="138" y="157"/>
                      <a:pt x="135" y="1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6" name="Freeform 20"/>
              <p:cNvSpPr>
                <a:spLocks noEditPoints="1"/>
              </p:cNvSpPr>
              <p:nvPr userDrawn="1"/>
            </p:nvSpPr>
            <p:spPr bwMode="auto">
              <a:xfrm>
                <a:off x="278436" y="3312353"/>
                <a:ext cx="731838" cy="730250"/>
              </a:xfrm>
              <a:custGeom>
                <a:avLst/>
                <a:gdLst>
                  <a:gd name="T0" fmla="*/ 414 w 461"/>
                  <a:gd name="T1" fmla="*/ 211 h 460"/>
                  <a:gd name="T2" fmla="*/ 442 w 461"/>
                  <a:gd name="T3" fmla="*/ 116 h 460"/>
                  <a:gd name="T4" fmla="*/ 348 w 461"/>
                  <a:gd name="T5" fmla="*/ 88 h 460"/>
                  <a:gd name="T6" fmla="*/ 301 w 461"/>
                  <a:gd name="T7" fmla="*/ 0 h 460"/>
                  <a:gd name="T8" fmla="*/ 213 w 461"/>
                  <a:gd name="T9" fmla="*/ 48 h 460"/>
                  <a:gd name="T10" fmla="*/ 116 w 461"/>
                  <a:gd name="T11" fmla="*/ 19 h 460"/>
                  <a:gd name="T12" fmla="*/ 88 w 461"/>
                  <a:gd name="T13" fmla="*/ 114 h 460"/>
                  <a:gd name="T14" fmla="*/ 0 w 461"/>
                  <a:gd name="T15" fmla="*/ 161 h 460"/>
                  <a:gd name="T16" fmla="*/ 47 w 461"/>
                  <a:gd name="T17" fmla="*/ 249 h 460"/>
                  <a:gd name="T18" fmla="*/ 19 w 461"/>
                  <a:gd name="T19" fmla="*/ 344 h 460"/>
                  <a:gd name="T20" fmla="*/ 114 w 461"/>
                  <a:gd name="T21" fmla="*/ 372 h 460"/>
                  <a:gd name="T22" fmla="*/ 161 w 461"/>
                  <a:gd name="T23" fmla="*/ 460 h 460"/>
                  <a:gd name="T24" fmla="*/ 248 w 461"/>
                  <a:gd name="T25" fmla="*/ 413 h 460"/>
                  <a:gd name="T26" fmla="*/ 345 w 461"/>
                  <a:gd name="T27" fmla="*/ 441 h 460"/>
                  <a:gd name="T28" fmla="*/ 374 w 461"/>
                  <a:gd name="T29" fmla="*/ 346 h 460"/>
                  <a:gd name="T30" fmla="*/ 461 w 461"/>
                  <a:gd name="T31" fmla="*/ 299 h 460"/>
                  <a:gd name="T32" fmla="*/ 414 w 461"/>
                  <a:gd name="T33" fmla="*/ 211 h 460"/>
                  <a:gd name="T34" fmla="*/ 156 w 461"/>
                  <a:gd name="T35" fmla="*/ 294 h 460"/>
                  <a:gd name="T36" fmla="*/ 133 w 461"/>
                  <a:gd name="T37" fmla="*/ 294 h 460"/>
                  <a:gd name="T38" fmla="*/ 92 w 461"/>
                  <a:gd name="T39" fmla="*/ 225 h 460"/>
                  <a:gd name="T40" fmla="*/ 92 w 461"/>
                  <a:gd name="T41" fmla="*/ 294 h 460"/>
                  <a:gd name="T42" fmla="*/ 69 w 461"/>
                  <a:gd name="T43" fmla="*/ 294 h 460"/>
                  <a:gd name="T44" fmla="*/ 69 w 461"/>
                  <a:gd name="T45" fmla="*/ 195 h 460"/>
                  <a:gd name="T46" fmla="*/ 99 w 461"/>
                  <a:gd name="T47" fmla="*/ 195 h 460"/>
                  <a:gd name="T48" fmla="*/ 133 w 461"/>
                  <a:gd name="T49" fmla="*/ 251 h 460"/>
                  <a:gd name="T50" fmla="*/ 133 w 461"/>
                  <a:gd name="T51" fmla="*/ 195 h 460"/>
                  <a:gd name="T52" fmla="*/ 156 w 461"/>
                  <a:gd name="T53" fmla="*/ 195 h 460"/>
                  <a:gd name="T54" fmla="*/ 156 w 461"/>
                  <a:gd name="T55" fmla="*/ 294 h 460"/>
                  <a:gd name="T56" fmla="*/ 246 w 461"/>
                  <a:gd name="T57" fmla="*/ 213 h 460"/>
                  <a:gd name="T58" fmla="*/ 203 w 461"/>
                  <a:gd name="T59" fmla="*/ 213 h 460"/>
                  <a:gd name="T60" fmla="*/ 203 w 461"/>
                  <a:gd name="T61" fmla="*/ 230 h 460"/>
                  <a:gd name="T62" fmla="*/ 244 w 461"/>
                  <a:gd name="T63" fmla="*/ 230 h 460"/>
                  <a:gd name="T64" fmla="*/ 244 w 461"/>
                  <a:gd name="T65" fmla="*/ 251 h 460"/>
                  <a:gd name="T66" fmla="*/ 203 w 461"/>
                  <a:gd name="T67" fmla="*/ 251 h 460"/>
                  <a:gd name="T68" fmla="*/ 203 w 461"/>
                  <a:gd name="T69" fmla="*/ 275 h 460"/>
                  <a:gd name="T70" fmla="*/ 246 w 461"/>
                  <a:gd name="T71" fmla="*/ 275 h 460"/>
                  <a:gd name="T72" fmla="*/ 246 w 461"/>
                  <a:gd name="T73" fmla="*/ 294 h 460"/>
                  <a:gd name="T74" fmla="*/ 177 w 461"/>
                  <a:gd name="T75" fmla="*/ 294 h 460"/>
                  <a:gd name="T76" fmla="*/ 177 w 461"/>
                  <a:gd name="T77" fmla="*/ 195 h 460"/>
                  <a:gd name="T78" fmla="*/ 246 w 461"/>
                  <a:gd name="T79" fmla="*/ 195 h 460"/>
                  <a:gd name="T80" fmla="*/ 246 w 461"/>
                  <a:gd name="T81" fmla="*/ 213 h 460"/>
                  <a:gd name="T82" fmla="*/ 374 w 461"/>
                  <a:gd name="T83" fmla="*/ 294 h 460"/>
                  <a:gd name="T84" fmla="*/ 345 w 461"/>
                  <a:gd name="T85" fmla="*/ 294 h 460"/>
                  <a:gd name="T86" fmla="*/ 329 w 461"/>
                  <a:gd name="T87" fmla="*/ 232 h 460"/>
                  <a:gd name="T88" fmla="*/ 312 w 461"/>
                  <a:gd name="T89" fmla="*/ 294 h 460"/>
                  <a:gd name="T90" fmla="*/ 284 w 461"/>
                  <a:gd name="T91" fmla="*/ 294 h 460"/>
                  <a:gd name="T92" fmla="*/ 260 w 461"/>
                  <a:gd name="T93" fmla="*/ 195 h 460"/>
                  <a:gd name="T94" fmla="*/ 286 w 461"/>
                  <a:gd name="T95" fmla="*/ 195 h 460"/>
                  <a:gd name="T96" fmla="*/ 301 w 461"/>
                  <a:gd name="T97" fmla="*/ 261 h 460"/>
                  <a:gd name="T98" fmla="*/ 317 w 461"/>
                  <a:gd name="T99" fmla="*/ 195 h 460"/>
                  <a:gd name="T100" fmla="*/ 341 w 461"/>
                  <a:gd name="T101" fmla="*/ 195 h 460"/>
                  <a:gd name="T102" fmla="*/ 357 w 461"/>
                  <a:gd name="T103" fmla="*/ 261 h 460"/>
                  <a:gd name="T104" fmla="*/ 371 w 461"/>
                  <a:gd name="T105" fmla="*/ 195 h 460"/>
                  <a:gd name="T106" fmla="*/ 398 w 461"/>
                  <a:gd name="T107" fmla="*/ 195 h 460"/>
                  <a:gd name="T108" fmla="*/ 374 w 461"/>
                  <a:gd name="T109" fmla="*/ 29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60">
                    <a:moveTo>
                      <a:pt x="414" y="211"/>
                    </a:moveTo>
                    <a:lnTo>
                      <a:pt x="442" y="116"/>
                    </a:lnTo>
                    <a:lnTo>
                      <a:pt x="348" y="88"/>
                    </a:lnTo>
                    <a:lnTo>
                      <a:pt x="301" y="0"/>
                    </a:lnTo>
                    <a:lnTo>
                      <a:pt x="213" y="48"/>
                    </a:lnTo>
                    <a:lnTo>
                      <a:pt x="116" y="19"/>
                    </a:lnTo>
                    <a:lnTo>
                      <a:pt x="88" y="114"/>
                    </a:lnTo>
                    <a:lnTo>
                      <a:pt x="0" y="161"/>
                    </a:lnTo>
                    <a:lnTo>
                      <a:pt x="47" y="249"/>
                    </a:lnTo>
                    <a:lnTo>
                      <a:pt x="19" y="344"/>
                    </a:lnTo>
                    <a:lnTo>
                      <a:pt x="114" y="372"/>
                    </a:lnTo>
                    <a:lnTo>
                      <a:pt x="161" y="460"/>
                    </a:lnTo>
                    <a:lnTo>
                      <a:pt x="248" y="413"/>
                    </a:lnTo>
                    <a:lnTo>
                      <a:pt x="345" y="441"/>
                    </a:lnTo>
                    <a:lnTo>
                      <a:pt x="374" y="346"/>
                    </a:lnTo>
                    <a:lnTo>
                      <a:pt x="461" y="299"/>
                    </a:lnTo>
                    <a:lnTo>
                      <a:pt x="414" y="211"/>
                    </a:lnTo>
                    <a:close/>
                    <a:moveTo>
                      <a:pt x="156" y="294"/>
                    </a:moveTo>
                    <a:lnTo>
                      <a:pt x="133" y="294"/>
                    </a:lnTo>
                    <a:lnTo>
                      <a:pt x="92" y="225"/>
                    </a:lnTo>
                    <a:lnTo>
                      <a:pt x="92" y="294"/>
                    </a:lnTo>
                    <a:lnTo>
                      <a:pt x="69" y="294"/>
                    </a:lnTo>
                    <a:lnTo>
                      <a:pt x="69" y="195"/>
                    </a:lnTo>
                    <a:lnTo>
                      <a:pt x="99" y="195"/>
                    </a:lnTo>
                    <a:lnTo>
                      <a:pt x="133" y="251"/>
                    </a:lnTo>
                    <a:lnTo>
                      <a:pt x="133" y="195"/>
                    </a:lnTo>
                    <a:lnTo>
                      <a:pt x="156" y="195"/>
                    </a:lnTo>
                    <a:lnTo>
                      <a:pt x="156" y="294"/>
                    </a:lnTo>
                    <a:close/>
                    <a:moveTo>
                      <a:pt x="246" y="213"/>
                    </a:moveTo>
                    <a:lnTo>
                      <a:pt x="203" y="213"/>
                    </a:lnTo>
                    <a:lnTo>
                      <a:pt x="203" y="230"/>
                    </a:lnTo>
                    <a:lnTo>
                      <a:pt x="244" y="230"/>
                    </a:lnTo>
                    <a:lnTo>
                      <a:pt x="244" y="251"/>
                    </a:lnTo>
                    <a:lnTo>
                      <a:pt x="203" y="251"/>
                    </a:lnTo>
                    <a:lnTo>
                      <a:pt x="203" y="275"/>
                    </a:lnTo>
                    <a:lnTo>
                      <a:pt x="246" y="275"/>
                    </a:lnTo>
                    <a:lnTo>
                      <a:pt x="246" y="294"/>
                    </a:lnTo>
                    <a:lnTo>
                      <a:pt x="177" y="294"/>
                    </a:lnTo>
                    <a:lnTo>
                      <a:pt x="177" y="195"/>
                    </a:lnTo>
                    <a:lnTo>
                      <a:pt x="246" y="195"/>
                    </a:lnTo>
                    <a:lnTo>
                      <a:pt x="246" y="213"/>
                    </a:lnTo>
                    <a:close/>
                    <a:moveTo>
                      <a:pt x="374" y="294"/>
                    </a:moveTo>
                    <a:lnTo>
                      <a:pt x="345" y="294"/>
                    </a:lnTo>
                    <a:lnTo>
                      <a:pt x="329" y="232"/>
                    </a:lnTo>
                    <a:lnTo>
                      <a:pt x="312" y="294"/>
                    </a:lnTo>
                    <a:lnTo>
                      <a:pt x="284" y="294"/>
                    </a:lnTo>
                    <a:lnTo>
                      <a:pt x="260" y="195"/>
                    </a:lnTo>
                    <a:lnTo>
                      <a:pt x="286" y="195"/>
                    </a:lnTo>
                    <a:lnTo>
                      <a:pt x="301" y="261"/>
                    </a:lnTo>
                    <a:lnTo>
                      <a:pt x="317" y="195"/>
                    </a:lnTo>
                    <a:lnTo>
                      <a:pt x="341" y="195"/>
                    </a:lnTo>
                    <a:lnTo>
                      <a:pt x="357" y="261"/>
                    </a:lnTo>
                    <a:lnTo>
                      <a:pt x="371" y="195"/>
                    </a:lnTo>
                    <a:lnTo>
                      <a:pt x="398" y="195"/>
                    </a:lnTo>
                    <a:lnTo>
                      <a:pt x="374" y="2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7" name="Freeform 23"/>
              <p:cNvSpPr>
                <a:spLocks noEditPoints="1"/>
              </p:cNvSpPr>
              <p:nvPr userDrawn="1"/>
            </p:nvSpPr>
            <p:spPr bwMode="auto">
              <a:xfrm rot="17877841">
                <a:off x="2803094" y="5625059"/>
                <a:ext cx="563825" cy="417088"/>
              </a:xfrm>
              <a:custGeom>
                <a:avLst/>
                <a:gdLst>
                  <a:gd name="T0" fmla="*/ 163 w 268"/>
                  <a:gd name="T1" fmla="*/ 36 h 198"/>
                  <a:gd name="T2" fmla="*/ 151 w 268"/>
                  <a:gd name="T3" fmla="*/ 87 h 198"/>
                  <a:gd name="T4" fmla="*/ 146 w 268"/>
                  <a:gd name="T5" fmla="*/ 0 h 198"/>
                  <a:gd name="T6" fmla="*/ 97 w 268"/>
                  <a:gd name="T7" fmla="*/ 32 h 198"/>
                  <a:gd name="T8" fmla="*/ 82 w 268"/>
                  <a:gd name="T9" fmla="*/ 105 h 198"/>
                  <a:gd name="T10" fmla="*/ 73 w 268"/>
                  <a:gd name="T11" fmla="*/ 63 h 198"/>
                  <a:gd name="T12" fmla="*/ 138 w 268"/>
                  <a:gd name="T13" fmla="*/ 198 h 198"/>
                  <a:gd name="T14" fmla="*/ 163 w 268"/>
                  <a:gd name="T15" fmla="*/ 36 h 198"/>
                  <a:gd name="T16" fmla="*/ 116 w 268"/>
                  <a:gd name="T17" fmla="*/ 168 h 198"/>
                  <a:gd name="T18" fmla="*/ 103 w 268"/>
                  <a:gd name="T19" fmla="*/ 168 h 198"/>
                  <a:gd name="T20" fmla="*/ 103 w 268"/>
                  <a:gd name="T21" fmla="*/ 144 h 198"/>
                  <a:gd name="T22" fmla="*/ 87 w 268"/>
                  <a:gd name="T23" fmla="*/ 144 h 198"/>
                  <a:gd name="T24" fmla="*/ 87 w 268"/>
                  <a:gd name="T25" fmla="*/ 168 h 198"/>
                  <a:gd name="T26" fmla="*/ 75 w 268"/>
                  <a:gd name="T27" fmla="*/ 168 h 198"/>
                  <a:gd name="T28" fmla="*/ 75 w 268"/>
                  <a:gd name="T29" fmla="*/ 115 h 198"/>
                  <a:gd name="T30" fmla="*/ 87 w 268"/>
                  <a:gd name="T31" fmla="*/ 115 h 198"/>
                  <a:gd name="T32" fmla="*/ 87 w 268"/>
                  <a:gd name="T33" fmla="*/ 136 h 198"/>
                  <a:gd name="T34" fmla="*/ 103 w 268"/>
                  <a:gd name="T35" fmla="*/ 136 h 198"/>
                  <a:gd name="T36" fmla="*/ 103 w 268"/>
                  <a:gd name="T37" fmla="*/ 115 h 198"/>
                  <a:gd name="T38" fmla="*/ 116 w 268"/>
                  <a:gd name="T39" fmla="*/ 115 h 198"/>
                  <a:gd name="T40" fmla="*/ 116 w 268"/>
                  <a:gd name="T41" fmla="*/ 168 h 198"/>
                  <a:gd name="T42" fmla="*/ 158 w 268"/>
                  <a:gd name="T43" fmla="*/ 160 h 198"/>
                  <a:gd name="T44" fmla="*/ 141 w 268"/>
                  <a:gd name="T45" fmla="*/ 166 h 198"/>
                  <a:gd name="T46" fmla="*/ 124 w 268"/>
                  <a:gd name="T47" fmla="*/ 159 h 198"/>
                  <a:gd name="T48" fmla="*/ 118 w 268"/>
                  <a:gd name="T49" fmla="*/ 141 h 198"/>
                  <a:gd name="T50" fmla="*/ 124 w 268"/>
                  <a:gd name="T51" fmla="*/ 123 h 198"/>
                  <a:gd name="T52" fmla="*/ 141 w 268"/>
                  <a:gd name="T53" fmla="*/ 117 h 198"/>
                  <a:gd name="T54" fmla="*/ 158 w 268"/>
                  <a:gd name="T55" fmla="*/ 123 h 198"/>
                  <a:gd name="T56" fmla="*/ 164 w 268"/>
                  <a:gd name="T57" fmla="*/ 141 h 198"/>
                  <a:gd name="T58" fmla="*/ 158 w 268"/>
                  <a:gd name="T59" fmla="*/ 160 h 198"/>
                  <a:gd name="T60" fmla="*/ 187 w 268"/>
                  <a:gd name="T61" fmla="*/ 128 h 198"/>
                  <a:gd name="T62" fmla="*/ 187 w 268"/>
                  <a:gd name="T63" fmla="*/ 168 h 198"/>
                  <a:gd name="T64" fmla="*/ 175 w 268"/>
                  <a:gd name="T65" fmla="*/ 168 h 198"/>
                  <a:gd name="T66" fmla="*/ 175 w 268"/>
                  <a:gd name="T67" fmla="*/ 128 h 198"/>
                  <a:gd name="T68" fmla="*/ 161 w 268"/>
                  <a:gd name="T69" fmla="*/ 128 h 198"/>
                  <a:gd name="T70" fmla="*/ 161 w 268"/>
                  <a:gd name="T71" fmla="*/ 115 h 198"/>
                  <a:gd name="T72" fmla="*/ 201 w 268"/>
                  <a:gd name="T73" fmla="*/ 115 h 198"/>
                  <a:gd name="T74" fmla="*/ 201 w 268"/>
                  <a:gd name="T75" fmla="*/ 128 h 198"/>
                  <a:gd name="T76" fmla="*/ 187 w 268"/>
                  <a:gd name="T77" fmla="*/ 128 h 198"/>
                  <a:gd name="T78" fmla="*/ 148 w 268"/>
                  <a:gd name="T79" fmla="*/ 129 h 198"/>
                  <a:gd name="T80" fmla="*/ 145 w 268"/>
                  <a:gd name="T81" fmla="*/ 127 h 198"/>
                  <a:gd name="T82" fmla="*/ 141 w 268"/>
                  <a:gd name="T83" fmla="*/ 126 h 198"/>
                  <a:gd name="T84" fmla="*/ 137 w 268"/>
                  <a:gd name="T85" fmla="*/ 126 h 198"/>
                  <a:gd name="T86" fmla="*/ 133 w 268"/>
                  <a:gd name="T87" fmla="*/ 129 h 198"/>
                  <a:gd name="T88" fmla="*/ 131 w 268"/>
                  <a:gd name="T89" fmla="*/ 134 h 198"/>
                  <a:gd name="T90" fmla="*/ 130 w 268"/>
                  <a:gd name="T91" fmla="*/ 141 h 198"/>
                  <a:gd name="T92" fmla="*/ 131 w 268"/>
                  <a:gd name="T93" fmla="*/ 149 h 198"/>
                  <a:gd name="T94" fmla="*/ 133 w 268"/>
                  <a:gd name="T95" fmla="*/ 153 h 198"/>
                  <a:gd name="T96" fmla="*/ 137 w 268"/>
                  <a:gd name="T97" fmla="*/ 156 h 198"/>
                  <a:gd name="T98" fmla="*/ 141 w 268"/>
                  <a:gd name="T99" fmla="*/ 157 h 198"/>
                  <a:gd name="T100" fmla="*/ 145 w 268"/>
                  <a:gd name="T101" fmla="*/ 156 h 198"/>
                  <a:gd name="T102" fmla="*/ 148 w 268"/>
                  <a:gd name="T103" fmla="*/ 153 h 198"/>
                  <a:gd name="T104" fmla="*/ 151 w 268"/>
                  <a:gd name="T105" fmla="*/ 149 h 198"/>
                  <a:gd name="T106" fmla="*/ 151 w 268"/>
                  <a:gd name="T107" fmla="*/ 141 h 198"/>
                  <a:gd name="T108" fmla="*/ 151 w 268"/>
                  <a:gd name="T109" fmla="*/ 134 h 198"/>
                  <a:gd name="T110" fmla="*/ 148 w 268"/>
                  <a:gd name="T111" fmla="*/ 12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98">
                    <a:moveTo>
                      <a:pt x="163" y="36"/>
                    </a:moveTo>
                    <a:cubicBezTo>
                      <a:pt x="184" y="83"/>
                      <a:pt x="155" y="87"/>
                      <a:pt x="151" y="87"/>
                    </a:cubicBezTo>
                    <a:cubicBezTo>
                      <a:pt x="112" y="88"/>
                      <a:pt x="138" y="4"/>
                      <a:pt x="146" y="0"/>
                    </a:cubicBezTo>
                    <a:cubicBezTo>
                      <a:pt x="142" y="0"/>
                      <a:pt x="116" y="0"/>
                      <a:pt x="97" y="32"/>
                    </a:cubicBezTo>
                    <a:cubicBezTo>
                      <a:pt x="77" y="66"/>
                      <a:pt x="106" y="98"/>
                      <a:pt x="82" y="105"/>
                    </a:cubicBezTo>
                    <a:cubicBezTo>
                      <a:pt x="64" y="113"/>
                      <a:pt x="71" y="71"/>
                      <a:pt x="73" y="63"/>
                    </a:cubicBezTo>
                    <a:cubicBezTo>
                      <a:pt x="63" y="62"/>
                      <a:pt x="0" y="198"/>
                      <a:pt x="138" y="198"/>
                    </a:cubicBezTo>
                    <a:cubicBezTo>
                      <a:pt x="268" y="198"/>
                      <a:pt x="204" y="38"/>
                      <a:pt x="163" y="36"/>
                    </a:cubicBezTo>
                    <a:close/>
                    <a:moveTo>
                      <a:pt x="116" y="168"/>
                    </a:moveTo>
                    <a:cubicBezTo>
                      <a:pt x="103" y="168"/>
                      <a:pt x="103" y="168"/>
                      <a:pt x="103" y="168"/>
                    </a:cubicBezTo>
                    <a:cubicBezTo>
                      <a:pt x="103" y="144"/>
                      <a:pt x="103" y="144"/>
                      <a:pt x="103" y="144"/>
                    </a:cubicBezTo>
                    <a:cubicBezTo>
                      <a:pt x="87" y="144"/>
                      <a:pt x="87" y="144"/>
                      <a:pt x="87" y="144"/>
                    </a:cubicBezTo>
                    <a:cubicBezTo>
                      <a:pt x="87" y="168"/>
                      <a:pt x="87" y="168"/>
                      <a:pt x="87" y="168"/>
                    </a:cubicBezTo>
                    <a:cubicBezTo>
                      <a:pt x="75" y="168"/>
                      <a:pt x="75" y="168"/>
                      <a:pt x="75" y="168"/>
                    </a:cubicBezTo>
                    <a:cubicBezTo>
                      <a:pt x="75" y="115"/>
                      <a:pt x="75" y="115"/>
                      <a:pt x="75" y="115"/>
                    </a:cubicBezTo>
                    <a:cubicBezTo>
                      <a:pt x="87" y="115"/>
                      <a:pt x="87" y="115"/>
                      <a:pt x="87" y="115"/>
                    </a:cubicBezTo>
                    <a:cubicBezTo>
                      <a:pt x="87" y="136"/>
                      <a:pt x="87" y="136"/>
                      <a:pt x="87" y="136"/>
                    </a:cubicBezTo>
                    <a:cubicBezTo>
                      <a:pt x="103" y="136"/>
                      <a:pt x="103" y="136"/>
                      <a:pt x="103" y="136"/>
                    </a:cubicBezTo>
                    <a:cubicBezTo>
                      <a:pt x="103" y="115"/>
                      <a:pt x="103" y="115"/>
                      <a:pt x="103" y="115"/>
                    </a:cubicBezTo>
                    <a:cubicBezTo>
                      <a:pt x="116" y="115"/>
                      <a:pt x="116" y="115"/>
                      <a:pt x="116" y="115"/>
                    </a:cubicBezTo>
                    <a:lnTo>
                      <a:pt x="116" y="168"/>
                    </a:lnTo>
                    <a:close/>
                    <a:moveTo>
                      <a:pt x="158" y="160"/>
                    </a:moveTo>
                    <a:cubicBezTo>
                      <a:pt x="154" y="164"/>
                      <a:pt x="148" y="166"/>
                      <a:pt x="141" y="166"/>
                    </a:cubicBezTo>
                    <a:cubicBezTo>
                      <a:pt x="134" y="166"/>
                      <a:pt x="128" y="164"/>
                      <a:pt x="124" y="159"/>
                    </a:cubicBezTo>
                    <a:cubicBezTo>
                      <a:pt x="120" y="155"/>
                      <a:pt x="118" y="149"/>
                      <a:pt x="118" y="141"/>
                    </a:cubicBezTo>
                    <a:cubicBezTo>
                      <a:pt x="118" y="134"/>
                      <a:pt x="120" y="128"/>
                      <a:pt x="124" y="123"/>
                    </a:cubicBezTo>
                    <a:cubicBezTo>
                      <a:pt x="128" y="119"/>
                      <a:pt x="134" y="117"/>
                      <a:pt x="141" y="117"/>
                    </a:cubicBezTo>
                    <a:cubicBezTo>
                      <a:pt x="148" y="117"/>
                      <a:pt x="154" y="119"/>
                      <a:pt x="158" y="123"/>
                    </a:cubicBezTo>
                    <a:cubicBezTo>
                      <a:pt x="162" y="128"/>
                      <a:pt x="164" y="134"/>
                      <a:pt x="164" y="141"/>
                    </a:cubicBezTo>
                    <a:cubicBezTo>
                      <a:pt x="164" y="149"/>
                      <a:pt x="162" y="155"/>
                      <a:pt x="158" y="160"/>
                    </a:cubicBezTo>
                    <a:close/>
                    <a:moveTo>
                      <a:pt x="187" y="128"/>
                    </a:moveTo>
                    <a:cubicBezTo>
                      <a:pt x="187" y="168"/>
                      <a:pt x="187" y="168"/>
                      <a:pt x="187" y="168"/>
                    </a:cubicBezTo>
                    <a:cubicBezTo>
                      <a:pt x="175" y="168"/>
                      <a:pt x="175" y="168"/>
                      <a:pt x="175" y="168"/>
                    </a:cubicBezTo>
                    <a:cubicBezTo>
                      <a:pt x="175" y="128"/>
                      <a:pt x="175" y="128"/>
                      <a:pt x="175" y="128"/>
                    </a:cubicBezTo>
                    <a:cubicBezTo>
                      <a:pt x="161" y="128"/>
                      <a:pt x="161" y="128"/>
                      <a:pt x="161" y="128"/>
                    </a:cubicBezTo>
                    <a:cubicBezTo>
                      <a:pt x="161" y="115"/>
                      <a:pt x="161" y="115"/>
                      <a:pt x="161" y="115"/>
                    </a:cubicBezTo>
                    <a:cubicBezTo>
                      <a:pt x="201" y="115"/>
                      <a:pt x="201" y="115"/>
                      <a:pt x="201" y="115"/>
                    </a:cubicBezTo>
                    <a:cubicBezTo>
                      <a:pt x="201" y="128"/>
                      <a:pt x="201" y="128"/>
                      <a:pt x="201" y="128"/>
                    </a:cubicBezTo>
                    <a:lnTo>
                      <a:pt x="187" y="128"/>
                    </a:lnTo>
                    <a:close/>
                    <a:moveTo>
                      <a:pt x="148" y="129"/>
                    </a:moveTo>
                    <a:cubicBezTo>
                      <a:pt x="147" y="128"/>
                      <a:pt x="146" y="127"/>
                      <a:pt x="145" y="127"/>
                    </a:cubicBezTo>
                    <a:cubicBezTo>
                      <a:pt x="144" y="126"/>
                      <a:pt x="142" y="126"/>
                      <a:pt x="141" y="126"/>
                    </a:cubicBezTo>
                    <a:cubicBezTo>
                      <a:pt x="139" y="126"/>
                      <a:pt x="138" y="126"/>
                      <a:pt x="137" y="126"/>
                    </a:cubicBezTo>
                    <a:cubicBezTo>
                      <a:pt x="136" y="127"/>
                      <a:pt x="135" y="128"/>
                      <a:pt x="133" y="129"/>
                    </a:cubicBezTo>
                    <a:cubicBezTo>
                      <a:pt x="132" y="130"/>
                      <a:pt x="132" y="132"/>
                      <a:pt x="131" y="134"/>
                    </a:cubicBezTo>
                    <a:cubicBezTo>
                      <a:pt x="130" y="136"/>
                      <a:pt x="130" y="139"/>
                      <a:pt x="130" y="141"/>
                    </a:cubicBezTo>
                    <a:cubicBezTo>
                      <a:pt x="130" y="144"/>
                      <a:pt x="130" y="147"/>
                      <a:pt x="131" y="149"/>
                    </a:cubicBezTo>
                    <a:cubicBezTo>
                      <a:pt x="132" y="151"/>
                      <a:pt x="132" y="152"/>
                      <a:pt x="133" y="153"/>
                    </a:cubicBezTo>
                    <a:cubicBezTo>
                      <a:pt x="134" y="155"/>
                      <a:pt x="136" y="156"/>
                      <a:pt x="137" y="156"/>
                    </a:cubicBezTo>
                    <a:cubicBezTo>
                      <a:pt x="138" y="157"/>
                      <a:pt x="139" y="157"/>
                      <a:pt x="141" y="157"/>
                    </a:cubicBezTo>
                    <a:cubicBezTo>
                      <a:pt x="142" y="157"/>
                      <a:pt x="144" y="157"/>
                      <a:pt x="145" y="156"/>
                    </a:cubicBezTo>
                    <a:cubicBezTo>
                      <a:pt x="146" y="156"/>
                      <a:pt x="147" y="155"/>
                      <a:pt x="148" y="153"/>
                    </a:cubicBezTo>
                    <a:cubicBezTo>
                      <a:pt x="149" y="152"/>
                      <a:pt x="150" y="150"/>
                      <a:pt x="151" y="149"/>
                    </a:cubicBezTo>
                    <a:cubicBezTo>
                      <a:pt x="151" y="147"/>
                      <a:pt x="151" y="144"/>
                      <a:pt x="151" y="141"/>
                    </a:cubicBezTo>
                    <a:cubicBezTo>
                      <a:pt x="151" y="139"/>
                      <a:pt x="151" y="136"/>
                      <a:pt x="151" y="134"/>
                    </a:cubicBezTo>
                    <a:cubicBezTo>
                      <a:pt x="150" y="132"/>
                      <a:pt x="149" y="131"/>
                      <a:pt x="148" y="1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8" name="Freeform 25"/>
              <p:cNvSpPr>
                <a:spLocks noEditPoints="1"/>
              </p:cNvSpPr>
              <p:nvPr userDrawn="1"/>
            </p:nvSpPr>
            <p:spPr bwMode="auto">
              <a:xfrm>
                <a:off x="2980586" y="1705899"/>
                <a:ext cx="1016159" cy="1016158"/>
              </a:xfrm>
              <a:custGeom>
                <a:avLst/>
                <a:gdLst>
                  <a:gd name="T0" fmla="*/ 104 w 198"/>
                  <a:gd name="T1" fmla="*/ 187 h 198"/>
                  <a:gd name="T2" fmla="*/ 68 w 198"/>
                  <a:gd name="T3" fmla="*/ 179 h 198"/>
                  <a:gd name="T4" fmla="*/ 0 w 198"/>
                  <a:gd name="T5" fmla="*/ 198 h 198"/>
                  <a:gd name="T6" fmla="*/ 31 w 198"/>
                  <a:gd name="T7" fmla="*/ 152 h 198"/>
                  <a:gd name="T8" fmla="*/ 11 w 198"/>
                  <a:gd name="T9" fmla="*/ 93 h 198"/>
                  <a:gd name="T10" fmla="*/ 104 w 198"/>
                  <a:gd name="T11" fmla="*/ 0 h 198"/>
                  <a:gd name="T12" fmla="*/ 198 w 198"/>
                  <a:gd name="T13" fmla="*/ 93 h 198"/>
                  <a:gd name="T14" fmla="*/ 104 w 198"/>
                  <a:gd name="T15" fmla="*/ 187 h 198"/>
                  <a:gd name="T16" fmla="*/ 76 w 198"/>
                  <a:gd name="T17" fmla="*/ 137 h 198"/>
                  <a:gd name="T18" fmla="*/ 89 w 198"/>
                  <a:gd name="T19" fmla="*/ 151 h 198"/>
                  <a:gd name="T20" fmla="*/ 106 w 198"/>
                  <a:gd name="T21" fmla="*/ 134 h 198"/>
                  <a:gd name="T22" fmla="*/ 92 w 198"/>
                  <a:gd name="T23" fmla="*/ 120 h 198"/>
                  <a:gd name="T24" fmla="*/ 76 w 198"/>
                  <a:gd name="T25" fmla="*/ 137 h 198"/>
                  <a:gd name="T26" fmla="*/ 109 w 198"/>
                  <a:gd name="T27" fmla="*/ 33 h 198"/>
                  <a:gd name="T28" fmla="*/ 81 w 198"/>
                  <a:gd name="T29" fmla="*/ 40 h 198"/>
                  <a:gd name="T30" fmla="*/ 84 w 198"/>
                  <a:gd name="T31" fmla="*/ 57 h 198"/>
                  <a:gd name="T32" fmla="*/ 102 w 198"/>
                  <a:gd name="T33" fmla="*/ 53 h 198"/>
                  <a:gd name="T34" fmla="*/ 112 w 198"/>
                  <a:gd name="T35" fmla="*/ 61 h 198"/>
                  <a:gd name="T36" fmla="*/ 99 w 198"/>
                  <a:gd name="T37" fmla="*/ 79 h 198"/>
                  <a:gd name="T38" fmla="*/ 83 w 198"/>
                  <a:gd name="T39" fmla="*/ 107 h 198"/>
                  <a:gd name="T40" fmla="*/ 83 w 198"/>
                  <a:gd name="T41" fmla="*/ 112 h 198"/>
                  <a:gd name="T42" fmla="*/ 106 w 198"/>
                  <a:gd name="T43" fmla="*/ 112 h 198"/>
                  <a:gd name="T44" fmla="*/ 107 w 198"/>
                  <a:gd name="T45" fmla="*/ 108 h 198"/>
                  <a:gd name="T46" fmla="*/ 119 w 198"/>
                  <a:gd name="T47" fmla="*/ 88 h 198"/>
                  <a:gd name="T48" fmla="*/ 137 w 198"/>
                  <a:gd name="T49" fmla="*/ 56 h 198"/>
                  <a:gd name="T50" fmla="*/ 109 w 198"/>
                  <a:gd name="T51" fmla="*/ 3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98">
                    <a:moveTo>
                      <a:pt x="104" y="187"/>
                    </a:moveTo>
                    <a:cubicBezTo>
                      <a:pt x="91" y="187"/>
                      <a:pt x="79" y="184"/>
                      <a:pt x="68" y="179"/>
                    </a:cubicBezTo>
                    <a:cubicBezTo>
                      <a:pt x="43" y="198"/>
                      <a:pt x="0" y="198"/>
                      <a:pt x="0" y="198"/>
                    </a:cubicBezTo>
                    <a:cubicBezTo>
                      <a:pt x="0" y="198"/>
                      <a:pt x="22" y="183"/>
                      <a:pt x="31" y="152"/>
                    </a:cubicBezTo>
                    <a:cubicBezTo>
                      <a:pt x="19" y="136"/>
                      <a:pt x="11" y="115"/>
                      <a:pt x="11" y="93"/>
                    </a:cubicBezTo>
                    <a:cubicBezTo>
                      <a:pt x="11" y="42"/>
                      <a:pt x="53" y="0"/>
                      <a:pt x="104" y="0"/>
                    </a:cubicBezTo>
                    <a:cubicBezTo>
                      <a:pt x="156" y="0"/>
                      <a:pt x="198" y="42"/>
                      <a:pt x="198" y="93"/>
                    </a:cubicBezTo>
                    <a:cubicBezTo>
                      <a:pt x="198" y="145"/>
                      <a:pt x="156" y="187"/>
                      <a:pt x="104" y="187"/>
                    </a:cubicBezTo>
                    <a:close/>
                    <a:moveTo>
                      <a:pt x="76" y="137"/>
                    </a:moveTo>
                    <a:cubicBezTo>
                      <a:pt x="76" y="145"/>
                      <a:pt x="81" y="151"/>
                      <a:pt x="89" y="151"/>
                    </a:cubicBezTo>
                    <a:cubicBezTo>
                      <a:pt x="99" y="151"/>
                      <a:pt x="106" y="144"/>
                      <a:pt x="106" y="134"/>
                    </a:cubicBezTo>
                    <a:cubicBezTo>
                      <a:pt x="106" y="126"/>
                      <a:pt x="100" y="120"/>
                      <a:pt x="92" y="120"/>
                    </a:cubicBezTo>
                    <a:cubicBezTo>
                      <a:pt x="82" y="120"/>
                      <a:pt x="76" y="128"/>
                      <a:pt x="76" y="137"/>
                    </a:cubicBezTo>
                    <a:close/>
                    <a:moveTo>
                      <a:pt x="109" y="33"/>
                    </a:moveTo>
                    <a:cubicBezTo>
                      <a:pt x="97" y="33"/>
                      <a:pt x="87" y="37"/>
                      <a:pt x="81" y="40"/>
                    </a:cubicBezTo>
                    <a:cubicBezTo>
                      <a:pt x="84" y="57"/>
                      <a:pt x="84" y="57"/>
                      <a:pt x="84" y="57"/>
                    </a:cubicBezTo>
                    <a:cubicBezTo>
                      <a:pt x="89" y="54"/>
                      <a:pt x="95" y="53"/>
                      <a:pt x="102" y="53"/>
                    </a:cubicBezTo>
                    <a:cubicBezTo>
                      <a:pt x="110" y="53"/>
                      <a:pt x="112" y="56"/>
                      <a:pt x="112" y="61"/>
                    </a:cubicBezTo>
                    <a:cubicBezTo>
                      <a:pt x="112" y="67"/>
                      <a:pt x="105" y="72"/>
                      <a:pt x="99" y="79"/>
                    </a:cubicBezTo>
                    <a:cubicBezTo>
                      <a:pt x="89" y="89"/>
                      <a:pt x="85" y="98"/>
                      <a:pt x="83" y="107"/>
                    </a:cubicBezTo>
                    <a:cubicBezTo>
                      <a:pt x="83" y="109"/>
                      <a:pt x="83" y="110"/>
                      <a:pt x="83" y="112"/>
                    </a:cubicBezTo>
                    <a:cubicBezTo>
                      <a:pt x="106" y="112"/>
                      <a:pt x="106" y="112"/>
                      <a:pt x="106" y="112"/>
                    </a:cubicBezTo>
                    <a:cubicBezTo>
                      <a:pt x="107" y="110"/>
                      <a:pt x="107" y="109"/>
                      <a:pt x="107" y="108"/>
                    </a:cubicBezTo>
                    <a:cubicBezTo>
                      <a:pt x="109" y="100"/>
                      <a:pt x="112" y="94"/>
                      <a:pt x="119" y="88"/>
                    </a:cubicBezTo>
                    <a:cubicBezTo>
                      <a:pt x="128" y="78"/>
                      <a:pt x="137" y="69"/>
                      <a:pt x="137" y="56"/>
                    </a:cubicBezTo>
                    <a:cubicBezTo>
                      <a:pt x="137" y="42"/>
                      <a:pt x="126" y="33"/>
                      <a:pt x="109"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9" name="Freeform 26"/>
              <p:cNvSpPr>
                <a:spLocks noEditPoints="1"/>
              </p:cNvSpPr>
              <p:nvPr userDrawn="1"/>
            </p:nvSpPr>
            <p:spPr bwMode="auto">
              <a:xfrm>
                <a:off x="1775538" y="1109534"/>
                <a:ext cx="1136121" cy="1131094"/>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0" name="Freeform 27"/>
              <p:cNvSpPr>
                <a:spLocks noEditPoints="1"/>
              </p:cNvSpPr>
              <p:nvPr userDrawn="1"/>
            </p:nvSpPr>
            <p:spPr bwMode="auto">
              <a:xfrm rot="20917578">
                <a:off x="1875815" y="3105215"/>
                <a:ext cx="1121507" cy="1128650"/>
              </a:xfrm>
              <a:custGeom>
                <a:avLst/>
                <a:gdLst>
                  <a:gd name="T0" fmla="*/ 0 w 199"/>
                  <a:gd name="T1" fmla="*/ 74 h 200"/>
                  <a:gd name="T2" fmla="*/ 6 w 199"/>
                  <a:gd name="T3" fmla="*/ 103 h 200"/>
                  <a:gd name="T4" fmla="*/ 21 w 199"/>
                  <a:gd name="T5" fmla="*/ 127 h 200"/>
                  <a:gd name="T6" fmla="*/ 45 w 199"/>
                  <a:gd name="T7" fmla="*/ 143 h 200"/>
                  <a:gd name="T8" fmla="*/ 74 w 199"/>
                  <a:gd name="T9" fmla="*/ 149 h 200"/>
                  <a:gd name="T10" fmla="*/ 97 w 199"/>
                  <a:gd name="T11" fmla="*/ 145 h 200"/>
                  <a:gd name="T12" fmla="*/ 117 w 199"/>
                  <a:gd name="T13" fmla="*/ 135 h 200"/>
                  <a:gd name="T14" fmla="*/ 181 w 199"/>
                  <a:gd name="T15" fmla="*/ 200 h 200"/>
                  <a:gd name="T16" fmla="*/ 192 w 199"/>
                  <a:gd name="T17" fmla="*/ 194 h 200"/>
                  <a:gd name="T18" fmla="*/ 199 w 199"/>
                  <a:gd name="T19" fmla="*/ 181 h 200"/>
                  <a:gd name="T20" fmla="*/ 135 w 199"/>
                  <a:gd name="T21" fmla="*/ 117 h 200"/>
                  <a:gd name="T22" fmla="*/ 145 w 199"/>
                  <a:gd name="T23" fmla="*/ 97 h 200"/>
                  <a:gd name="T24" fmla="*/ 149 w 199"/>
                  <a:gd name="T25" fmla="*/ 74 h 200"/>
                  <a:gd name="T26" fmla="*/ 143 w 199"/>
                  <a:gd name="T27" fmla="*/ 45 h 200"/>
                  <a:gd name="T28" fmla="*/ 127 w 199"/>
                  <a:gd name="T29" fmla="*/ 22 h 200"/>
                  <a:gd name="T30" fmla="*/ 103 w 199"/>
                  <a:gd name="T31" fmla="*/ 6 h 200"/>
                  <a:gd name="T32" fmla="*/ 74 w 199"/>
                  <a:gd name="T33" fmla="*/ 0 h 200"/>
                  <a:gd name="T34" fmla="*/ 45 w 199"/>
                  <a:gd name="T35" fmla="*/ 6 h 200"/>
                  <a:gd name="T36" fmla="*/ 21 w 199"/>
                  <a:gd name="T37" fmla="*/ 22 h 200"/>
                  <a:gd name="T38" fmla="*/ 6 w 199"/>
                  <a:gd name="T39" fmla="*/ 45 h 200"/>
                  <a:gd name="T40" fmla="*/ 0 w 199"/>
                  <a:gd name="T41" fmla="*/ 74 h 200"/>
                  <a:gd name="T42" fmla="*/ 22 w 199"/>
                  <a:gd name="T43" fmla="*/ 74 h 200"/>
                  <a:gd name="T44" fmla="*/ 26 w 199"/>
                  <a:gd name="T45" fmla="*/ 54 h 200"/>
                  <a:gd name="T46" fmla="*/ 37 w 199"/>
                  <a:gd name="T47" fmla="*/ 37 h 200"/>
                  <a:gd name="T48" fmla="*/ 54 w 199"/>
                  <a:gd name="T49" fmla="*/ 26 h 200"/>
                  <a:gd name="T50" fmla="*/ 74 w 199"/>
                  <a:gd name="T51" fmla="*/ 22 h 200"/>
                  <a:gd name="T52" fmla="*/ 95 w 199"/>
                  <a:gd name="T53" fmla="*/ 26 h 200"/>
                  <a:gd name="T54" fmla="*/ 111 w 199"/>
                  <a:gd name="T55" fmla="*/ 37 h 200"/>
                  <a:gd name="T56" fmla="*/ 123 w 199"/>
                  <a:gd name="T57" fmla="*/ 54 h 200"/>
                  <a:gd name="T58" fmla="*/ 127 w 199"/>
                  <a:gd name="T59" fmla="*/ 74 h 200"/>
                  <a:gd name="T60" fmla="*/ 123 w 199"/>
                  <a:gd name="T61" fmla="*/ 95 h 200"/>
                  <a:gd name="T62" fmla="*/ 111 w 199"/>
                  <a:gd name="T63" fmla="*/ 112 h 200"/>
                  <a:gd name="T64" fmla="*/ 95 w 199"/>
                  <a:gd name="T65" fmla="*/ 123 h 200"/>
                  <a:gd name="T66" fmla="*/ 74 w 199"/>
                  <a:gd name="T67" fmla="*/ 127 h 200"/>
                  <a:gd name="T68" fmla="*/ 54 w 199"/>
                  <a:gd name="T69" fmla="*/ 123 h 200"/>
                  <a:gd name="T70" fmla="*/ 37 w 199"/>
                  <a:gd name="T71" fmla="*/ 112 h 200"/>
                  <a:gd name="T72" fmla="*/ 26 w 199"/>
                  <a:gd name="T73" fmla="*/ 95 h 200"/>
                  <a:gd name="T74" fmla="*/ 22 w 199"/>
                  <a:gd name="T75"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9" h="200">
                    <a:moveTo>
                      <a:pt x="0" y="74"/>
                    </a:moveTo>
                    <a:cubicBezTo>
                      <a:pt x="0" y="85"/>
                      <a:pt x="2" y="94"/>
                      <a:pt x="6" y="103"/>
                    </a:cubicBezTo>
                    <a:cubicBezTo>
                      <a:pt x="9" y="112"/>
                      <a:pt x="15" y="120"/>
                      <a:pt x="21" y="127"/>
                    </a:cubicBezTo>
                    <a:cubicBezTo>
                      <a:pt x="28" y="134"/>
                      <a:pt x="36" y="139"/>
                      <a:pt x="45" y="143"/>
                    </a:cubicBezTo>
                    <a:cubicBezTo>
                      <a:pt x="54" y="147"/>
                      <a:pt x="64" y="149"/>
                      <a:pt x="74" y="149"/>
                    </a:cubicBezTo>
                    <a:cubicBezTo>
                      <a:pt x="82" y="149"/>
                      <a:pt x="90" y="148"/>
                      <a:pt x="97" y="145"/>
                    </a:cubicBezTo>
                    <a:cubicBezTo>
                      <a:pt x="104" y="143"/>
                      <a:pt x="111" y="140"/>
                      <a:pt x="117" y="135"/>
                    </a:cubicBezTo>
                    <a:cubicBezTo>
                      <a:pt x="181" y="200"/>
                      <a:pt x="181" y="200"/>
                      <a:pt x="181" y="200"/>
                    </a:cubicBezTo>
                    <a:cubicBezTo>
                      <a:pt x="185" y="199"/>
                      <a:pt x="189" y="197"/>
                      <a:pt x="192" y="194"/>
                    </a:cubicBezTo>
                    <a:cubicBezTo>
                      <a:pt x="196" y="191"/>
                      <a:pt x="198" y="186"/>
                      <a:pt x="199" y="181"/>
                    </a:cubicBezTo>
                    <a:cubicBezTo>
                      <a:pt x="135" y="117"/>
                      <a:pt x="135" y="117"/>
                      <a:pt x="135" y="117"/>
                    </a:cubicBezTo>
                    <a:cubicBezTo>
                      <a:pt x="139" y="111"/>
                      <a:pt x="143" y="104"/>
                      <a:pt x="145" y="97"/>
                    </a:cubicBezTo>
                    <a:cubicBezTo>
                      <a:pt x="147" y="90"/>
                      <a:pt x="149" y="82"/>
                      <a:pt x="149" y="74"/>
                    </a:cubicBezTo>
                    <a:cubicBezTo>
                      <a:pt x="149" y="64"/>
                      <a:pt x="147" y="55"/>
                      <a:pt x="143" y="45"/>
                    </a:cubicBezTo>
                    <a:cubicBezTo>
                      <a:pt x="139" y="36"/>
                      <a:pt x="133" y="29"/>
                      <a:pt x="127" y="22"/>
                    </a:cubicBezTo>
                    <a:cubicBezTo>
                      <a:pt x="120" y="15"/>
                      <a:pt x="112" y="10"/>
                      <a:pt x="103" y="6"/>
                    </a:cubicBezTo>
                    <a:cubicBezTo>
                      <a:pt x="94" y="2"/>
                      <a:pt x="84" y="0"/>
                      <a:pt x="74" y="0"/>
                    </a:cubicBezTo>
                    <a:cubicBezTo>
                      <a:pt x="64" y="0"/>
                      <a:pt x="54" y="2"/>
                      <a:pt x="45" y="6"/>
                    </a:cubicBezTo>
                    <a:cubicBezTo>
                      <a:pt x="36" y="10"/>
                      <a:pt x="28" y="15"/>
                      <a:pt x="21" y="22"/>
                    </a:cubicBezTo>
                    <a:cubicBezTo>
                      <a:pt x="15" y="29"/>
                      <a:pt x="9" y="36"/>
                      <a:pt x="6" y="45"/>
                    </a:cubicBezTo>
                    <a:cubicBezTo>
                      <a:pt x="2" y="55"/>
                      <a:pt x="0" y="64"/>
                      <a:pt x="0" y="74"/>
                    </a:cubicBezTo>
                    <a:close/>
                    <a:moveTo>
                      <a:pt x="22" y="74"/>
                    </a:moveTo>
                    <a:cubicBezTo>
                      <a:pt x="22" y="67"/>
                      <a:pt x="23" y="60"/>
                      <a:pt x="26" y="54"/>
                    </a:cubicBezTo>
                    <a:cubicBezTo>
                      <a:pt x="28" y="48"/>
                      <a:pt x="32" y="42"/>
                      <a:pt x="37" y="37"/>
                    </a:cubicBezTo>
                    <a:cubicBezTo>
                      <a:pt x="42" y="32"/>
                      <a:pt x="47" y="29"/>
                      <a:pt x="54" y="26"/>
                    </a:cubicBezTo>
                    <a:cubicBezTo>
                      <a:pt x="60" y="23"/>
                      <a:pt x="67" y="22"/>
                      <a:pt x="74" y="22"/>
                    </a:cubicBezTo>
                    <a:cubicBezTo>
                      <a:pt x="81" y="22"/>
                      <a:pt x="88" y="23"/>
                      <a:pt x="95" y="26"/>
                    </a:cubicBezTo>
                    <a:cubicBezTo>
                      <a:pt x="101" y="29"/>
                      <a:pt x="107" y="32"/>
                      <a:pt x="111" y="37"/>
                    </a:cubicBezTo>
                    <a:cubicBezTo>
                      <a:pt x="116" y="42"/>
                      <a:pt x="120" y="48"/>
                      <a:pt x="123" y="54"/>
                    </a:cubicBezTo>
                    <a:cubicBezTo>
                      <a:pt x="125" y="60"/>
                      <a:pt x="127" y="67"/>
                      <a:pt x="127" y="74"/>
                    </a:cubicBezTo>
                    <a:cubicBezTo>
                      <a:pt x="127" y="82"/>
                      <a:pt x="125" y="89"/>
                      <a:pt x="123" y="95"/>
                    </a:cubicBezTo>
                    <a:cubicBezTo>
                      <a:pt x="120" y="101"/>
                      <a:pt x="116" y="107"/>
                      <a:pt x="111" y="112"/>
                    </a:cubicBezTo>
                    <a:cubicBezTo>
                      <a:pt x="107" y="116"/>
                      <a:pt x="101" y="120"/>
                      <a:pt x="95" y="123"/>
                    </a:cubicBezTo>
                    <a:cubicBezTo>
                      <a:pt x="88" y="126"/>
                      <a:pt x="81" y="127"/>
                      <a:pt x="74" y="127"/>
                    </a:cubicBezTo>
                    <a:cubicBezTo>
                      <a:pt x="67" y="127"/>
                      <a:pt x="60" y="126"/>
                      <a:pt x="54" y="123"/>
                    </a:cubicBezTo>
                    <a:cubicBezTo>
                      <a:pt x="47" y="120"/>
                      <a:pt x="42" y="116"/>
                      <a:pt x="37" y="112"/>
                    </a:cubicBezTo>
                    <a:cubicBezTo>
                      <a:pt x="32" y="107"/>
                      <a:pt x="28" y="101"/>
                      <a:pt x="26" y="95"/>
                    </a:cubicBezTo>
                    <a:cubicBezTo>
                      <a:pt x="23" y="89"/>
                      <a:pt x="22" y="82"/>
                      <a:pt x="22"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1" name="Freeform 28"/>
              <p:cNvSpPr>
                <a:spLocks noEditPoints="1"/>
              </p:cNvSpPr>
              <p:nvPr userDrawn="1"/>
            </p:nvSpPr>
            <p:spPr bwMode="auto">
              <a:xfrm rot="1835288">
                <a:off x="1076582" y="3118929"/>
                <a:ext cx="560269" cy="525991"/>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2" name="Freeform 29"/>
              <p:cNvSpPr>
                <a:spLocks noEditPoints="1"/>
              </p:cNvSpPr>
              <p:nvPr userDrawn="1"/>
            </p:nvSpPr>
            <p:spPr bwMode="auto">
              <a:xfrm rot="1092998">
                <a:off x="2033935" y="2406770"/>
                <a:ext cx="750888" cy="511175"/>
              </a:xfrm>
              <a:custGeom>
                <a:avLst/>
                <a:gdLst>
                  <a:gd name="T0" fmla="*/ 199 w 200"/>
                  <a:gd name="T1" fmla="*/ 32 h 136"/>
                  <a:gd name="T2" fmla="*/ 199 w 200"/>
                  <a:gd name="T3" fmla="*/ 31 h 136"/>
                  <a:gd name="T4" fmla="*/ 0 w 200"/>
                  <a:gd name="T5" fmla="*/ 31 h 136"/>
                  <a:gd name="T6" fmla="*/ 0 w 200"/>
                  <a:gd name="T7" fmla="*/ 18 h 136"/>
                  <a:gd name="T8" fmla="*/ 18 w 200"/>
                  <a:gd name="T9" fmla="*/ 0 h 136"/>
                  <a:gd name="T10" fmla="*/ 181 w 200"/>
                  <a:gd name="T11" fmla="*/ 0 h 136"/>
                  <a:gd name="T12" fmla="*/ 199 w 200"/>
                  <a:gd name="T13" fmla="*/ 18 h 136"/>
                  <a:gd name="T14" fmla="*/ 199 w 200"/>
                  <a:gd name="T15" fmla="*/ 32 h 136"/>
                  <a:gd name="T16" fmla="*/ 200 w 200"/>
                  <a:gd name="T17" fmla="*/ 64 h 136"/>
                  <a:gd name="T18" fmla="*/ 200 w 200"/>
                  <a:gd name="T19" fmla="*/ 119 h 136"/>
                  <a:gd name="T20" fmla="*/ 181 w 200"/>
                  <a:gd name="T21" fmla="*/ 136 h 136"/>
                  <a:gd name="T22" fmla="*/ 18 w 200"/>
                  <a:gd name="T23" fmla="*/ 136 h 136"/>
                  <a:gd name="T24" fmla="*/ 0 w 200"/>
                  <a:gd name="T25" fmla="*/ 119 h 136"/>
                  <a:gd name="T26" fmla="*/ 0 w 200"/>
                  <a:gd name="T27" fmla="*/ 64 h 136"/>
                  <a:gd name="T28" fmla="*/ 200 w 200"/>
                  <a:gd name="T29" fmla="*/ 64 h 136"/>
                  <a:gd name="T30" fmla="*/ 76 w 200"/>
                  <a:gd name="T31" fmla="*/ 88 h 136"/>
                  <a:gd name="T32" fmla="*/ 48 w 200"/>
                  <a:gd name="T33" fmla="*/ 88 h 136"/>
                  <a:gd name="T34" fmla="*/ 48 w 200"/>
                  <a:gd name="T35" fmla="*/ 100 h 136"/>
                  <a:gd name="T36" fmla="*/ 76 w 200"/>
                  <a:gd name="T37" fmla="*/ 100 h 136"/>
                  <a:gd name="T38" fmla="*/ 76 w 200"/>
                  <a:gd name="T39" fmla="*/ 88 h 136"/>
                  <a:gd name="T40" fmla="*/ 112 w 200"/>
                  <a:gd name="T41" fmla="*/ 88 h 136"/>
                  <a:gd name="T42" fmla="*/ 88 w 200"/>
                  <a:gd name="T43" fmla="*/ 88 h 136"/>
                  <a:gd name="T44" fmla="*/ 88 w 200"/>
                  <a:gd name="T45" fmla="*/ 100 h 136"/>
                  <a:gd name="T46" fmla="*/ 112 w 200"/>
                  <a:gd name="T47" fmla="*/ 100 h 136"/>
                  <a:gd name="T48" fmla="*/ 112 w 200"/>
                  <a:gd name="T49" fmla="*/ 88 h 136"/>
                  <a:gd name="T50" fmla="*/ 152 w 200"/>
                  <a:gd name="T51" fmla="*/ 88 h 136"/>
                  <a:gd name="T52" fmla="*/ 120 w 200"/>
                  <a:gd name="T53" fmla="*/ 88 h 136"/>
                  <a:gd name="T54" fmla="*/ 120 w 200"/>
                  <a:gd name="T55" fmla="*/ 100 h 136"/>
                  <a:gd name="T56" fmla="*/ 152 w 200"/>
                  <a:gd name="T57" fmla="*/ 100 h 136"/>
                  <a:gd name="T58" fmla="*/ 152 w 200"/>
                  <a:gd name="T59" fmla="*/ 88 h 136"/>
                  <a:gd name="T60" fmla="*/ 12 w 200"/>
                  <a:gd name="T61" fmla="*/ 119 h 136"/>
                  <a:gd name="T62" fmla="*/ 152 w 200"/>
                  <a:gd name="T63" fmla="*/ 119 h 136"/>
                  <a:gd name="T64" fmla="*/ 152 w 200"/>
                  <a:gd name="T65" fmla="*/ 108 h 136"/>
                  <a:gd name="T66" fmla="*/ 12 w 200"/>
                  <a:gd name="T67" fmla="*/ 108 h 136"/>
                  <a:gd name="T68" fmla="*/ 12 w 200"/>
                  <a:gd name="T69" fmla="*/ 119 h 136"/>
                  <a:gd name="T70" fmla="*/ 12 w 200"/>
                  <a:gd name="T71" fmla="*/ 100 h 136"/>
                  <a:gd name="T72" fmla="*/ 40 w 200"/>
                  <a:gd name="T73" fmla="*/ 100 h 136"/>
                  <a:gd name="T74" fmla="*/ 40 w 200"/>
                  <a:gd name="T75" fmla="*/ 88 h 136"/>
                  <a:gd name="T76" fmla="*/ 12 w 200"/>
                  <a:gd name="T77" fmla="*/ 88 h 136"/>
                  <a:gd name="T78" fmla="*/ 12 w 200"/>
                  <a:gd name="T79"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36">
                    <a:moveTo>
                      <a:pt x="199" y="32"/>
                    </a:moveTo>
                    <a:cubicBezTo>
                      <a:pt x="199" y="31"/>
                      <a:pt x="199" y="31"/>
                      <a:pt x="199" y="31"/>
                    </a:cubicBezTo>
                    <a:cubicBezTo>
                      <a:pt x="0" y="31"/>
                      <a:pt x="0" y="31"/>
                      <a:pt x="0" y="31"/>
                    </a:cubicBezTo>
                    <a:cubicBezTo>
                      <a:pt x="0" y="18"/>
                      <a:pt x="0" y="18"/>
                      <a:pt x="0" y="18"/>
                    </a:cubicBezTo>
                    <a:cubicBezTo>
                      <a:pt x="0" y="8"/>
                      <a:pt x="8" y="0"/>
                      <a:pt x="18" y="0"/>
                    </a:cubicBezTo>
                    <a:cubicBezTo>
                      <a:pt x="181" y="0"/>
                      <a:pt x="181" y="0"/>
                      <a:pt x="181" y="0"/>
                    </a:cubicBezTo>
                    <a:cubicBezTo>
                      <a:pt x="191" y="0"/>
                      <a:pt x="199" y="8"/>
                      <a:pt x="199" y="18"/>
                    </a:cubicBezTo>
                    <a:cubicBezTo>
                      <a:pt x="199" y="32"/>
                      <a:pt x="199" y="32"/>
                      <a:pt x="199" y="32"/>
                    </a:cubicBezTo>
                    <a:close/>
                    <a:moveTo>
                      <a:pt x="200" y="64"/>
                    </a:moveTo>
                    <a:cubicBezTo>
                      <a:pt x="200" y="119"/>
                      <a:pt x="200" y="119"/>
                      <a:pt x="200" y="119"/>
                    </a:cubicBezTo>
                    <a:cubicBezTo>
                      <a:pt x="200" y="129"/>
                      <a:pt x="191" y="136"/>
                      <a:pt x="181" y="136"/>
                    </a:cubicBezTo>
                    <a:cubicBezTo>
                      <a:pt x="18" y="136"/>
                      <a:pt x="18" y="136"/>
                      <a:pt x="18" y="136"/>
                    </a:cubicBezTo>
                    <a:cubicBezTo>
                      <a:pt x="8" y="136"/>
                      <a:pt x="0" y="129"/>
                      <a:pt x="0" y="119"/>
                    </a:cubicBezTo>
                    <a:cubicBezTo>
                      <a:pt x="0" y="64"/>
                      <a:pt x="0" y="64"/>
                      <a:pt x="0" y="64"/>
                    </a:cubicBezTo>
                    <a:lnTo>
                      <a:pt x="200" y="64"/>
                    </a:lnTo>
                    <a:close/>
                    <a:moveTo>
                      <a:pt x="76" y="88"/>
                    </a:moveTo>
                    <a:cubicBezTo>
                      <a:pt x="48" y="88"/>
                      <a:pt x="48" y="88"/>
                      <a:pt x="48" y="88"/>
                    </a:cubicBezTo>
                    <a:cubicBezTo>
                      <a:pt x="48" y="100"/>
                      <a:pt x="48" y="100"/>
                      <a:pt x="48" y="100"/>
                    </a:cubicBezTo>
                    <a:cubicBezTo>
                      <a:pt x="76" y="100"/>
                      <a:pt x="76" y="100"/>
                      <a:pt x="76" y="100"/>
                    </a:cubicBezTo>
                    <a:lnTo>
                      <a:pt x="76" y="88"/>
                    </a:lnTo>
                    <a:close/>
                    <a:moveTo>
                      <a:pt x="112" y="88"/>
                    </a:moveTo>
                    <a:cubicBezTo>
                      <a:pt x="88" y="88"/>
                      <a:pt x="88" y="88"/>
                      <a:pt x="88" y="88"/>
                    </a:cubicBezTo>
                    <a:cubicBezTo>
                      <a:pt x="88" y="100"/>
                      <a:pt x="88" y="100"/>
                      <a:pt x="88" y="100"/>
                    </a:cubicBezTo>
                    <a:cubicBezTo>
                      <a:pt x="112" y="100"/>
                      <a:pt x="112" y="100"/>
                      <a:pt x="112" y="100"/>
                    </a:cubicBezTo>
                    <a:lnTo>
                      <a:pt x="112" y="88"/>
                    </a:lnTo>
                    <a:close/>
                    <a:moveTo>
                      <a:pt x="152" y="88"/>
                    </a:moveTo>
                    <a:cubicBezTo>
                      <a:pt x="120" y="88"/>
                      <a:pt x="120" y="88"/>
                      <a:pt x="120" y="88"/>
                    </a:cubicBezTo>
                    <a:cubicBezTo>
                      <a:pt x="120" y="100"/>
                      <a:pt x="120" y="100"/>
                      <a:pt x="120" y="100"/>
                    </a:cubicBezTo>
                    <a:cubicBezTo>
                      <a:pt x="152" y="100"/>
                      <a:pt x="152" y="100"/>
                      <a:pt x="152" y="100"/>
                    </a:cubicBezTo>
                    <a:lnTo>
                      <a:pt x="152" y="88"/>
                    </a:lnTo>
                    <a:close/>
                    <a:moveTo>
                      <a:pt x="12" y="119"/>
                    </a:moveTo>
                    <a:cubicBezTo>
                      <a:pt x="152" y="119"/>
                      <a:pt x="152" y="119"/>
                      <a:pt x="152" y="119"/>
                    </a:cubicBezTo>
                    <a:cubicBezTo>
                      <a:pt x="152" y="108"/>
                      <a:pt x="152" y="108"/>
                      <a:pt x="152" y="108"/>
                    </a:cubicBezTo>
                    <a:cubicBezTo>
                      <a:pt x="12" y="108"/>
                      <a:pt x="12" y="108"/>
                      <a:pt x="12" y="108"/>
                    </a:cubicBezTo>
                    <a:lnTo>
                      <a:pt x="12" y="119"/>
                    </a:lnTo>
                    <a:close/>
                    <a:moveTo>
                      <a:pt x="12" y="100"/>
                    </a:moveTo>
                    <a:cubicBezTo>
                      <a:pt x="40" y="100"/>
                      <a:pt x="40" y="100"/>
                      <a:pt x="40" y="100"/>
                    </a:cubicBezTo>
                    <a:cubicBezTo>
                      <a:pt x="40" y="88"/>
                      <a:pt x="40" y="88"/>
                      <a:pt x="40" y="88"/>
                    </a:cubicBezTo>
                    <a:cubicBezTo>
                      <a:pt x="12" y="88"/>
                      <a:pt x="12" y="88"/>
                      <a:pt x="12" y="88"/>
                    </a:cubicBezTo>
                    <a:lnTo>
                      <a:pt x="12" y="1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3" name="Freeform 36"/>
              <p:cNvSpPr>
                <a:spLocks noEditPoints="1"/>
              </p:cNvSpPr>
              <p:nvPr userDrawn="1"/>
            </p:nvSpPr>
            <p:spPr bwMode="auto">
              <a:xfrm>
                <a:off x="3836587" y="1107047"/>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4" name="Freeform 38"/>
              <p:cNvSpPr>
                <a:spLocks/>
              </p:cNvSpPr>
              <p:nvPr userDrawn="1"/>
            </p:nvSpPr>
            <p:spPr bwMode="auto">
              <a:xfrm rot="3939485">
                <a:off x="3132745" y="3840021"/>
                <a:ext cx="544512" cy="749300"/>
              </a:xfrm>
              <a:custGeom>
                <a:avLst/>
                <a:gdLst>
                  <a:gd name="T0" fmla="*/ 93 w 145"/>
                  <a:gd name="T1" fmla="*/ 114 h 199"/>
                  <a:gd name="T2" fmla="*/ 145 w 145"/>
                  <a:gd name="T3" fmla="*/ 106 h 199"/>
                  <a:gd name="T4" fmla="*/ 0 w 145"/>
                  <a:gd name="T5" fmla="*/ 0 h 199"/>
                  <a:gd name="T6" fmla="*/ 43 w 145"/>
                  <a:gd name="T7" fmla="*/ 175 h 199"/>
                  <a:gd name="T8" fmla="*/ 46 w 145"/>
                  <a:gd name="T9" fmla="*/ 169 h 199"/>
                  <a:gd name="T10" fmla="*/ 70 w 145"/>
                  <a:gd name="T11" fmla="*/ 129 h 199"/>
                  <a:gd name="T12" fmla="*/ 113 w 145"/>
                  <a:gd name="T13" fmla="*/ 192 h 199"/>
                  <a:gd name="T14" fmla="*/ 128 w 145"/>
                  <a:gd name="T15" fmla="*/ 197 h 199"/>
                  <a:gd name="T16" fmla="*/ 133 w 145"/>
                  <a:gd name="T17" fmla="*/ 195 h 199"/>
                  <a:gd name="T18" fmla="*/ 138 w 145"/>
                  <a:gd name="T19" fmla="*/ 180 h 199"/>
                  <a:gd name="T20" fmla="*/ 136 w 145"/>
                  <a:gd name="T21" fmla="*/ 176 h 199"/>
                  <a:gd name="T22" fmla="*/ 93 w 145"/>
                  <a:gd name="T23" fmla="*/ 11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99">
                    <a:moveTo>
                      <a:pt x="93" y="114"/>
                    </a:moveTo>
                    <a:cubicBezTo>
                      <a:pt x="145" y="106"/>
                      <a:pt x="145" y="106"/>
                      <a:pt x="145" y="106"/>
                    </a:cubicBezTo>
                    <a:cubicBezTo>
                      <a:pt x="0" y="0"/>
                      <a:pt x="0" y="0"/>
                      <a:pt x="0" y="0"/>
                    </a:cubicBezTo>
                    <a:cubicBezTo>
                      <a:pt x="43" y="175"/>
                      <a:pt x="43" y="175"/>
                      <a:pt x="43" y="175"/>
                    </a:cubicBezTo>
                    <a:cubicBezTo>
                      <a:pt x="46" y="169"/>
                      <a:pt x="46" y="169"/>
                      <a:pt x="46" y="169"/>
                    </a:cubicBezTo>
                    <a:cubicBezTo>
                      <a:pt x="70" y="129"/>
                      <a:pt x="70" y="129"/>
                      <a:pt x="70" y="129"/>
                    </a:cubicBezTo>
                    <a:cubicBezTo>
                      <a:pt x="113" y="192"/>
                      <a:pt x="113" y="192"/>
                      <a:pt x="113" y="192"/>
                    </a:cubicBezTo>
                    <a:cubicBezTo>
                      <a:pt x="117" y="197"/>
                      <a:pt x="123" y="199"/>
                      <a:pt x="128" y="197"/>
                    </a:cubicBezTo>
                    <a:cubicBezTo>
                      <a:pt x="130" y="197"/>
                      <a:pt x="131" y="196"/>
                      <a:pt x="133" y="195"/>
                    </a:cubicBezTo>
                    <a:cubicBezTo>
                      <a:pt x="137" y="192"/>
                      <a:pt x="139" y="186"/>
                      <a:pt x="138" y="180"/>
                    </a:cubicBezTo>
                    <a:cubicBezTo>
                      <a:pt x="138" y="179"/>
                      <a:pt x="137" y="177"/>
                      <a:pt x="136" y="176"/>
                    </a:cubicBezTo>
                    <a:lnTo>
                      <a:pt x="93" y="1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5" name="Freeform 39"/>
              <p:cNvSpPr>
                <a:spLocks noEditPoints="1"/>
              </p:cNvSpPr>
              <p:nvPr userDrawn="1"/>
            </p:nvSpPr>
            <p:spPr bwMode="auto">
              <a:xfrm rot="5400000">
                <a:off x="6780903" y="1308207"/>
                <a:ext cx="725487" cy="766763"/>
              </a:xfrm>
              <a:custGeom>
                <a:avLst/>
                <a:gdLst>
                  <a:gd name="T0" fmla="*/ 32 w 193"/>
                  <a:gd name="T1" fmla="*/ 24 h 204"/>
                  <a:gd name="T2" fmla="*/ 73 w 193"/>
                  <a:gd name="T3" fmla="*/ 81 h 204"/>
                  <a:gd name="T4" fmla="*/ 68 w 193"/>
                  <a:gd name="T5" fmla="*/ 60 h 204"/>
                  <a:gd name="T6" fmla="*/ 75 w 193"/>
                  <a:gd name="T7" fmla="*/ 47 h 204"/>
                  <a:gd name="T8" fmla="*/ 92 w 193"/>
                  <a:gd name="T9" fmla="*/ 58 h 204"/>
                  <a:gd name="T10" fmla="*/ 99 w 193"/>
                  <a:gd name="T11" fmla="*/ 56 h 204"/>
                  <a:gd name="T12" fmla="*/ 100 w 193"/>
                  <a:gd name="T13" fmla="*/ 42 h 204"/>
                  <a:gd name="T14" fmla="*/ 117 w 193"/>
                  <a:gd name="T15" fmla="*/ 44 h 204"/>
                  <a:gd name="T16" fmla="*/ 119 w 193"/>
                  <a:gd name="T17" fmla="*/ 48 h 204"/>
                  <a:gd name="T18" fmla="*/ 125 w 193"/>
                  <a:gd name="T19" fmla="*/ 57 h 204"/>
                  <a:gd name="T20" fmla="*/ 126 w 193"/>
                  <a:gd name="T21" fmla="*/ 53 h 204"/>
                  <a:gd name="T22" fmla="*/ 137 w 193"/>
                  <a:gd name="T23" fmla="*/ 47 h 204"/>
                  <a:gd name="T24" fmla="*/ 161 w 193"/>
                  <a:gd name="T25" fmla="*/ 132 h 204"/>
                  <a:gd name="T26" fmla="*/ 121 w 193"/>
                  <a:gd name="T27" fmla="*/ 185 h 204"/>
                  <a:gd name="T28" fmla="*/ 76 w 193"/>
                  <a:gd name="T29" fmla="*/ 151 h 204"/>
                  <a:gd name="T30" fmla="*/ 21 w 193"/>
                  <a:gd name="T31" fmla="*/ 131 h 204"/>
                  <a:gd name="T32" fmla="*/ 34 w 193"/>
                  <a:gd name="T33" fmla="*/ 122 h 204"/>
                  <a:gd name="T34" fmla="*/ 64 w 193"/>
                  <a:gd name="T35" fmla="*/ 125 h 204"/>
                  <a:gd name="T36" fmla="*/ 17 w 193"/>
                  <a:gd name="T37" fmla="*/ 33 h 204"/>
                  <a:gd name="T38" fmla="*/ 20 w 193"/>
                  <a:gd name="T39" fmla="*/ 19 h 204"/>
                  <a:gd name="T40" fmla="*/ 12 w 193"/>
                  <a:gd name="T41" fmla="*/ 7 h 204"/>
                  <a:gd name="T42" fmla="*/ 6 w 193"/>
                  <a:gd name="T43" fmla="*/ 40 h 204"/>
                  <a:gd name="T44" fmla="*/ 45 w 193"/>
                  <a:gd name="T45" fmla="*/ 109 h 204"/>
                  <a:gd name="T46" fmla="*/ 19 w 193"/>
                  <a:gd name="T47" fmla="*/ 111 h 204"/>
                  <a:gd name="T48" fmla="*/ 27 w 193"/>
                  <a:gd name="T49" fmla="*/ 157 h 204"/>
                  <a:gd name="T50" fmla="*/ 99 w 193"/>
                  <a:gd name="T51" fmla="*/ 175 h 204"/>
                  <a:gd name="T52" fmla="*/ 116 w 193"/>
                  <a:gd name="T53" fmla="*/ 204 h 204"/>
                  <a:gd name="T54" fmla="*/ 181 w 193"/>
                  <a:gd name="T55" fmla="*/ 166 h 204"/>
                  <a:gd name="T56" fmla="*/ 186 w 193"/>
                  <a:gd name="T57" fmla="*/ 147 h 204"/>
                  <a:gd name="T58" fmla="*/ 161 w 193"/>
                  <a:gd name="T59" fmla="*/ 61 h 204"/>
                  <a:gd name="T60" fmla="*/ 161 w 193"/>
                  <a:gd name="T61" fmla="*/ 60 h 204"/>
                  <a:gd name="T62" fmla="*/ 155 w 193"/>
                  <a:gd name="T63" fmla="*/ 44 h 204"/>
                  <a:gd name="T64" fmla="*/ 128 w 193"/>
                  <a:gd name="T65" fmla="*/ 33 h 204"/>
                  <a:gd name="T66" fmla="*/ 93 w 193"/>
                  <a:gd name="T67" fmla="*/ 30 h 204"/>
                  <a:gd name="T68" fmla="*/ 68 w 193"/>
                  <a:gd name="T69" fmla="*/ 35 h 204"/>
                  <a:gd name="T70" fmla="*/ 59 w 193"/>
                  <a:gd name="T71" fmla="*/ 41 h 204"/>
                  <a:gd name="T72" fmla="*/ 44 w 193"/>
                  <a:gd name="T73" fmla="*/ 16 h 204"/>
                  <a:gd name="T74" fmla="*/ 13 w 193"/>
                  <a:gd name="T75" fmla="*/ 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204">
                    <a:moveTo>
                      <a:pt x="20" y="19"/>
                    </a:moveTo>
                    <a:cubicBezTo>
                      <a:pt x="25" y="16"/>
                      <a:pt x="29" y="19"/>
                      <a:pt x="32" y="24"/>
                    </a:cubicBezTo>
                    <a:cubicBezTo>
                      <a:pt x="32" y="24"/>
                      <a:pt x="65" y="79"/>
                      <a:pt x="65" y="80"/>
                    </a:cubicBezTo>
                    <a:cubicBezTo>
                      <a:pt x="67" y="83"/>
                      <a:pt x="71" y="82"/>
                      <a:pt x="73" y="81"/>
                    </a:cubicBezTo>
                    <a:cubicBezTo>
                      <a:pt x="75" y="79"/>
                      <a:pt x="77" y="75"/>
                      <a:pt x="74" y="69"/>
                    </a:cubicBezTo>
                    <a:cubicBezTo>
                      <a:pt x="68" y="60"/>
                      <a:pt x="68" y="60"/>
                      <a:pt x="68" y="60"/>
                    </a:cubicBezTo>
                    <a:cubicBezTo>
                      <a:pt x="65" y="56"/>
                      <a:pt x="68" y="52"/>
                      <a:pt x="73" y="48"/>
                    </a:cubicBezTo>
                    <a:cubicBezTo>
                      <a:pt x="73" y="48"/>
                      <a:pt x="74" y="47"/>
                      <a:pt x="75" y="47"/>
                    </a:cubicBezTo>
                    <a:cubicBezTo>
                      <a:pt x="79" y="45"/>
                      <a:pt x="83" y="44"/>
                      <a:pt x="86" y="48"/>
                    </a:cubicBezTo>
                    <a:cubicBezTo>
                      <a:pt x="92" y="58"/>
                      <a:pt x="92" y="58"/>
                      <a:pt x="92" y="58"/>
                    </a:cubicBezTo>
                    <a:cubicBezTo>
                      <a:pt x="94" y="61"/>
                      <a:pt x="96" y="61"/>
                      <a:pt x="97" y="61"/>
                    </a:cubicBezTo>
                    <a:cubicBezTo>
                      <a:pt x="99" y="60"/>
                      <a:pt x="99" y="56"/>
                      <a:pt x="99" y="56"/>
                    </a:cubicBezTo>
                    <a:cubicBezTo>
                      <a:pt x="97" y="51"/>
                      <a:pt x="97" y="51"/>
                      <a:pt x="97" y="51"/>
                    </a:cubicBezTo>
                    <a:cubicBezTo>
                      <a:pt x="96" y="47"/>
                      <a:pt x="97" y="44"/>
                      <a:pt x="100" y="42"/>
                    </a:cubicBezTo>
                    <a:cubicBezTo>
                      <a:pt x="101" y="42"/>
                      <a:pt x="102" y="41"/>
                      <a:pt x="104" y="41"/>
                    </a:cubicBezTo>
                    <a:cubicBezTo>
                      <a:pt x="109" y="39"/>
                      <a:pt x="115" y="38"/>
                      <a:pt x="117" y="44"/>
                    </a:cubicBezTo>
                    <a:cubicBezTo>
                      <a:pt x="119" y="48"/>
                      <a:pt x="119" y="48"/>
                      <a:pt x="119" y="48"/>
                    </a:cubicBezTo>
                    <a:cubicBezTo>
                      <a:pt x="119" y="48"/>
                      <a:pt x="119" y="48"/>
                      <a:pt x="119" y="48"/>
                    </a:cubicBezTo>
                    <a:cubicBezTo>
                      <a:pt x="119" y="48"/>
                      <a:pt x="121" y="60"/>
                      <a:pt x="124" y="59"/>
                    </a:cubicBezTo>
                    <a:cubicBezTo>
                      <a:pt x="124" y="58"/>
                      <a:pt x="125" y="58"/>
                      <a:pt x="125" y="57"/>
                    </a:cubicBezTo>
                    <a:cubicBezTo>
                      <a:pt x="125" y="57"/>
                      <a:pt x="125" y="57"/>
                      <a:pt x="125" y="57"/>
                    </a:cubicBezTo>
                    <a:cubicBezTo>
                      <a:pt x="126" y="53"/>
                      <a:pt x="126" y="53"/>
                      <a:pt x="126" y="53"/>
                    </a:cubicBezTo>
                    <a:cubicBezTo>
                      <a:pt x="126" y="50"/>
                      <a:pt x="127" y="49"/>
                      <a:pt x="128" y="48"/>
                    </a:cubicBezTo>
                    <a:cubicBezTo>
                      <a:pt x="130" y="47"/>
                      <a:pt x="134" y="47"/>
                      <a:pt x="137" y="47"/>
                    </a:cubicBezTo>
                    <a:cubicBezTo>
                      <a:pt x="143" y="47"/>
                      <a:pt x="144" y="53"/>
                      <a:pt x="147" y="64"/>
                    </a:cubicBezTo>
                    <a:cubicBezTo>
                      <a:pt x="161" y="132"/>
                      <a:pt x="161" y="132"/>
                      <a:pt x="161" y="132"/>
                    </a:cubicBezTo>
                    <a:cubicBezTo>
                      <a:pt x="174" y="155"/>
                      <a:pt x="174" y="155"/>
                      <a:pt x="174" y="155"/>
                    </a:cubicBezTo>
                    <a:cubicBezTo>
                      <a:pt x="121" y="185"/>
                      <a:pt x="121" y="185"/>
                      <a:pt x="121" y="185"/>
                    </a:cubicBezTo>
                    <a:cubicBezTo>
                      <a:pt x="108" y="162"/>
                      <a:pt x="108" y="162"/>
                      <a:pt x="108" y="162"/>
                    </a:cubicBezTo>
                    <a:cubicBezTo>
                      <a:pt x="108" y="162"/>
                      <a:pt x="94" y="162"/>
                      <a:pt x="76" y="151"/>
                    </a:cubicBezTo>
                    <a:cubicBezTo>
                      <a:pt x="30" y="143"/>
                      <a:pt x="30" y="143"/>
                      <a:pt x="30" y="143"/>
                    </a:cubicBezTo>
                    <a:cubicBezTo>
                      <a:pt x="24" y="142"/>
                      <a:pt x="20" y="136"/>
                      <a:pt x="21" y="131"/>
                    </a:cubicBezTo>
                    <a:cubicBezTo>
                      <a:pt x="22" y="127"/>
                      <a:pt x="24" y="125"/>
                      <a:pt x="26" y="123"/>
                    </a:cubicBezTo>
                    <a:cubicBezTo>
                      <a:pt x="29" y="122"/>
                      <a:pt x="31" y="121"/>
                      <a:pt x="34" y="122"/>
                    </a:cubicBezTo>
                    <a:cubicBezTo>
                      <a:pt x="60" y="125"/>
                      <a:pt x="60" y="125"/>
                      <a:pt x="60" y="125"/>
                    </a:cubicBezTo>
                    <a:cubicBezTo>
                      <a:pt x="62" y="125"/>
                      <a:pt x="63" y="125"/>
                      <a:pt x="64" y="125"/>
                    </a:cubicBezTo>
                    <a:cubicBezTo>
                      <a:pt x="68" y="123"/>
                      <a:pt x="64" y="113"/>
                      <a:pt x="52" y="92"/>
                    </a:cubicBezTo>
                    <a:cubicBezTo>
                      <a:pt x="17" y="33"/>
                      <a:pt x="17" y="33"/>
                      <a:pt x="17" y="33"/>
                    </a:cubicBezTo>
                    <a:cubicBezTo>
                      <a:pt x="14" y="28"/>
                      <a:pt x="15" y="22"/>
                      <a:pt x="20" y="19"/>
                    </a:cubicBezTo>
                    <a:cubicBezTo>
                      <a:pt x="20" y="19"/>
                      <a:pt x="20" y="19"/>
                      <a:pt x="20" y="19"/>
                    </a:cubicBezTo>
                    <a:moveTo>
                      <a:pt x="13" y="7"/>
                    </a:moveTo>
                    <a:cubicBezTo>
                      <a:pt x="13" y="7"/>
                      <a:pt x="13" y="7"/>
                      <a:pt x="12" y="7"/>
                    </a:cubicBezTo>
                    <a:cubicBezTo>
                      <a:pt x="7" y="11"/>
                      <a:pt x="3" y="16"/>
                      <a:pt x="1" y="22"/>
                    </a:cubicBezTo>
                    <a:cubicBezTo>
                      <a:pt x="0" y="29"/>
                      <a:pt x="3" y="34"/>
                      <a:pt x="6" y="40"/>
                    </a:cubicBezTo>
                    <a:cubicBezTo>
                      <a:pt x="40" y="98"/>
                      <a:pt x="40" y="98"/>
                      <a:pt x="40" y="98"/>
                    </a:cubicBezTo>
                    <a:cubicBezTo>
                      <a:pt x="43" y="102"/>
                      <a:pt x="44" y="106"/>
                      <a:pt x="45" y="109"/>
                    </a:cubicBezTo>
                    <a:cubicBezTo>
                      <a:pt x="36" y="108"/>
                      <a:pt x="36" y="108"/>
                      <a:pt x="36" y="108"/>
                    </a:cubicBezTo>
                    <a:cubicBezTo>
                      <a:pt x="30" y="107"/>
                      <a:pt x="24" y="108"/>
                      <a:pt x="19" y="111"/>
                    </a:cubicBezTo>
                    <a:cubicBezTo>
                      <a:pt x="13" y="115"/>
                      <a:pt x="9" y="121"/>
                      <a:pt x="7" y="128"/>
                    </a:cubicBezTo>
                    <a:cubicBezTo>
                      <a:pt x="5" y="142"/>
                      <a:pt x="14" y="154"/>
                      <a:pt x="27" y="157"/>
                    </a:cubicBezTo>
                    <a:cubicBezTo>
                      <a:pt x="71" y="165"/>
                      <a:pt x="71" y="165"/>
                      <a:pt x="71" y="165"/>
                    </a:cubicBezTo>
                    <a:cubicBezTo>
                      <a:pt x="82" y="171"/>
                      <a:pt x="92" y="174"/>
                      <a:pt x="99" y="175"/>
                    </a:cubicBezTo>
                    <a:cubicBezTo>
                      <a:pt x="109" y="192"/>
                      <a:pt x="109" y="192"/>
                      <a:pt x="109" y="192"/>
                    </a:cubicBezTo>
                    <a:cubicBezTo>
                      <a:pt x="116" y="204"/>
                      <a:pt x="116" y="204"/>
                      <a:pt x="116" y="204"/>
                    </a:cubicBezTo>
                    <a:cubicBezTo>
                      <a:pt x="128" y="197"/>
                      <a:pt x="128" y="197"/>
                      <a:pt x="128" y="197"/>
                    </a:cubicBezTo>
                    <a:cubicBezTo>
                      <a:pt x="181" y="166"/>
                      <a:pt x="181" y="166"/>
                      <a:pt x="181" y="166"/>
                    </a:cubicBezTo>
                    <a:cubicBezTo>
                      <a:pt x="193" y="159"/>
                      <a:pt x="193" y="159"/>
                      <a:pt x="193" y="159"/>
                    </a:cubicBezTo>
                    <a:cubicBezTo>
                      <a:pt x="186" y="147"/>
                      <a:pt x="186" y="147"/>
                      <a:pt x="186" y="147"/>
                    </a:cubicBezTo>
                    <a:cubicBezTo>
                      <a:pt x="175" y="127"/>
                      <a:pt x="175" y="127"/>
                      <a:pt x="175" y="127"/>
                    </a:cubicBezTo>
                    <a:cubicBezTo>
                      <a:pt x="161" y="61"/>
                      <a:pt x="161" y="61"/>
                      <a:pt x="161" y="61"/>
                    </a:cubicBezTo>
                    <a:cubicBezTo>
                      <a:pt x="161" y="61"/>
                      <a:pt x="161" y="61"/>
                      <a:pt x="161" y="61"/>
                    </a:cubicBezTo>
                    <a:cubicBezTo>
                      <a:pt x="161" y="60"/>
                      <a:pt x="161" y="60"/>
                      <a:pt x="161" y="60"/>
                    </a:cubicBezTo>
                    <a:cubicBezTo>
                      <a:pt x="160" y="58"/>
                      <a:pt x="160" y="58"/>
                      <a:pt x="160" y="58"/>
                    </a:cubicBezTo>
                    <a:cubicBezTo>
                      <a:pt x="159" y="53"/>
                      <a:pt x="157" y="48"/>
                      <a:pt x="155" y="44"/>
                    </a:cubicBezTo>
                    <a:cubicBezTo>
                      <a:pt x="150" y="35"/>
                      <a:pt x="142" y="33"/>
                      <a:pt x="137" y="33"/>
                    </a:cubicBezTo>
                    <a:cubicBezTo>
                      <a:pt x="134" y="33"/>
                      <a:pt x="131" y="33"/>
                      <a:pt x="128" y="33"/>
                    </a:cubicBezTo>
                    <a:cubicBezTo>
                      <a:pt x="123" y="27"/>
                      <a:pt x="113" y="23"/>
                      <a:pt x="99" y="28"/>
                    </a:cubicBezTo>
                    <a:cubicBezTo>
                      <a:pt x="97" y="28"/>
                      <a:pt x="95" y="29"/>
                      <a:pt x="93" y="30"/>
                    </a:cubicBezTo>
                    <a:cubicBezTo>
                      <a:pt x="92" y="31"/>
                      <a:pt x="90" y="32"/>
                      <a:pt x="89" y="33"/>
                    </a:cubicBezTo>
                    <a:cubicBezTo>
                      <a:pt x="84" y="30"/>
                      <a:pt x="76" y="30"/>
                      <a:pt x="68" y="35"/>
                    </a:cubicBezTo>
                    <a:cubicBezTo>
                      <a:pt x="67" y="35"/>
                      <a:pt x="64" y="37"/>
                      <a:pt x="63" y="38"/>
                    </a:cubicBezTo>
                    <a:cubicBezTo>
                      <a:pt x="61" y="39"/>
                      <a:pt x="60" y="40"/>
                      <a:pt x="59" y="41"/>
                    </a:cubicBezTo>
                    <a:cubicBezTo>
                      <a:pt x="52" y="30"/>
                      <a:pt x="46" y="19"/>
                      <a:pt x="44" y="17"/>
                    </a:cubicBezTo>
                    <a:cubicBezTo>
                      <a:pt x="44" y="16"/>
                      <a:pt x="44" y="16"/>
                      <a:pt x="44" y="16"/>
                    </a:cubicBezTo>
                    <a:cubicBezTo>
                      <a:pt x="44" y="16"/>
                      <a:pt x="44" y="16"/>
                      <a:pt x="44" y="16"/>
                    </a:cubicBezTo>
                    <a:cubicBezTo>
                      <a:pt x="37" y="5"/>
                      <a:pt x="25" y="0"/>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6" name="Freeform 40"/>
              <p:cNvSpPr>
                <a:spLocks noEditPoints="1"/>
              </p:cNvSpPr>
              <p:nvPr userDrawn="1"/>
            </p:nvSpPr>
            <p:spPr bwMode="auto">
              <a:xfrm rot="4136281">
                <a:off x="8327172" y="6034619"/>
                <a:ext cx="676275" cy="749300"/>
              </a:xfrm>
              <a:custGeom>
                <a:avLst/>
                <a:gdLst>
                  <a:gd name="T0" fmla="*/ 96 w 180"/>
                  <a:gd name="T1" fmla="*/ 21 h 199"/>
                  <a:gd name="T2" fmla="*/ 104 w 180"/>
                  <a:gd name="T3" fmla="*/ 88 h 199"/>
                  <a:gd name="T4" fmla="*/ 116 w 180"/>
                  <a:gd name="T5" fmla="*/ 33 h 199"/>
                  <a:gd name="T6" fmla="*/ 127 w 180"/>
                  <a:gd name="T7" fmla="*/ 26 h 199"/>
                  <a:gd name="T8" fmla="*/ 126 w 180"/>
                  <a:gd name="T9" fmla="*/ 87 h 199"/>
                  <a:gd name="T10" fmla="*/ 126 w 180"/>
                  <a:gd name="T11" fmla="*/ 87 h 199"/>
                  <a:gd name="T12" fmla="*/ 129 w 180"/>
                  <a:gd name="T13" fmla="*/ 94 h 199"/>
                  <a:gd name="T14" fmla="*/ 132 w 180"/>
                  <a:gd name="T15" fmla="*/ 91 h 199"/>
                  <a:gd name="T16" fmla="*/ 155 w 180"/>
                  <a:gd name="T17" fmla="*/ 54 h 199"/>
                  <a:gd name="T18" fmla="*/ 163 w 180"/>
                  <a:gd name="T19" fmla="*/ 69 h 199"/>
                  <a:gd name="T20" fmla="*/ 120 w 180"/>
                  <a:gd name="T21" fmla="*/ 170 h 199"/>
                  <a:gd name="T22" fmla="*/ 68 w 180"/>
                  <a:gd name="T23" fmla="*/ 187 h 199"/>
                  <a:gd name="T24" fmla="*/ 47 w 180"/>
                  <a:gd name="T25" fmla="*/ 147 h 199"/>
                  <a:gd name="T26" fmla="*/ 15 w 180"/>
                  <a:gd name="T27" fmla="*/ 107 h 199"/>
                  <a:gd name="T28" fmla="*/ 28 w 180"/>
                  <a:gd name="T29" fmla="*/ 106 h 199"/>
                  <a:gd name="T30" fmla="*/ 52 w 180"/>
                  <a:gd name="T31" fmla="*/ 122 h 199"/>
                  <a:gd name="T32" fmla="*/ 39 w 180"/>
                  <a:gd name="T33" fmla="*/ 42 h 199"/>
                  <a:gd name="T34" fmla="*/ 48 w 180"/>
                  <a:gd name="T35" fmla="*/ 29 h 199"/>
                  <a:gd name="T36" fmla="*/ 72 w 180"/>
                  <a:gd name="T37" fmla="*/ 85 h 199"/>
                  <a:gd name="T38" fmla="*/ 79 w 180"/>
                  <a:gd name="T39" fmla="*/ 94 h 199"/>
                  <a:gd name="T40" fmla="*/ 77 w 180"/>
                  <a:gd name="T41" fmla="*/ 23 h 199"/>
                  <a:gd name="T42" fmla="*/ 86 w 180"/>
                  <a:gd name="T43" fmla="*/ 13 h 199"/>
                  <a:gd name="T44" fmla="*/ 85 w 180"/>
                  <a:gd name="T45" fmla="*/ 0 h 199"/>
                  <a:gd name="T46" fmla="*/ 65 w 180"/>
                  <a:gd name="T47" fmla="*/ 24 h 199"/>
                  <a:gd name="T48" fmla="*/ 42 w 180"/>
                  <a:gd name="T49" fmla="*/ 18 h 199"/>
                  <a:gd name="T50" fmla="*/ 28 w 180"/>
                  <a:gd name="T51" fmla="*/ 45 h 199"/>
                  <a:gd name="T52" fmla="*/ 45 w 180"/>
                  <a:gd name="T53" fmla="*/ 103 h 199"/>
                  <a:gd name="T54" fmla="*/ 22 w 180"/>
                  <a:gd name="T55" fmla="*/ 91 h 199"/>
                  <a:gd name="T56" fmla="*/ 5 w 180"/>
                  <a:gd name="T57" fmla="*/ 99 h 199"/>
                  <a:gd name="T58" fmla="*/ 8 w 180"/>
                  <a:gd name="T59" fmla="*/ 129 h 199"/>
                  <a:gd name="T60" fmla="*/ 55 w 180"/>
                  <a:gd name="T61" fmla="*/ 175 h 199"/>
                  <a:gd name="T62" fmla="*/ 56 w 180"/>
                  <a:gd name="T63" fmla="*/ 199 h 199"/>
                  <a:gd name="T64" fmla="*/ 119 w 180"/>
                  <a:gd name="T65" fmla="*/ 199 h 199"/>
                  <a:gd name="T66" fmla="*/ 132 w 180"/>
                  <a:gd name="T67" fmla="*/ 187 h 199"/>
                  <a:gd name="T68" fmla="*/ 148 w 180"/>
                  <a:gd name="T69" fmla="*/ 129 h 199"/>
                  <a:gd name="T70" fmla="*/ 166 w 180"/>
                  <a:gd name="T71" fmla="*/ 45 h 199"/>
                  <a:gd name="T72" fmla="*/ 146 w 180"/>
                  <a:gd name="T73" fmla="*/ 44 h 199"/>
                  <a:gd name="T74" fmla="*/ 129 w 180"/>
                  <a:gd name="T75" fmla="*/ 14 h 199"/>
                  <a:gd name="T76" fmla="*/ 108 w 180"/>
                  <a:gd name="T77" fmla="*/ 22 h 199"/>
                  <a:gd name="T78" fmla="*/ 86 w 180"/>
                  <a:gd name="T7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99">
                    <a:moveTo>
                      <a:pt x="86" y="13"/>
                    </a:moveTo>
                    <a:cubicBezTo>
                      <a:pt x="91" y="13"/>
                      <a:pt x="95" y="16"/>
                      <a:pt x="96" y="21"/>
                    </a:cubicBezTo>
                    <a:cubicBezTo>
                      <a:pt x="101" y="83"/>
                      <a:pt x="101" y="83"/>
                      <a:pt x="101" y="83"/>
                    </a:cubicBezTo>
                    <a:cubicBezTo>
                      <a:pt x="102" y="87"/>
                      <a:pt x="103" y="88"/>
                      <a:pt x="104" y="88"/>
                    </a:cubicBezTo>
                    <a:cubicBezTo>
                      <a:pt x="106" y="88"/>
                      <a:pt x="107" y="84"/>
                      <a:pt x="107" y="84"/>
                    </a:cubicBezTo>
                    <a:cubicBezTo>
                      <a:pt x="116" y="33"/>
                      <a:pt x="116" y="33"/>
                      <a:pt x="116" y="33"/>
                    </a:cubicBezTo>
                    <a:cubicBezTo>
                      <a:pt x="117" y="29"/>
                      <a:pt x="121" y="26"/>
                      <a:pt x="126" y="26"/>
                    </a:cubicBezTo>
                    <a:cubicBezTo>
                      <a:pt x="126" y="26"/>
                      <a:pt x="127" y="26"/>
                      <a:pt x="127" y="26"/>
                    </a:cubicBezTo>
                    <a:cubicBezTo>
                      <a:pt x="132" y="27"/>
                      <a:pt x="136" y="32"/>
                      <a:pt x="135" y="37"/>
                    </a:cubicBezTo>
                    <a:cubicBezTo>
                      <a:pt x="126" y="87"/>
                      <a:pt x="126" y="87"/>
                      <a:pt x="126" y="87"/>
                    </a:cubicBezTo>
                    <a:cubicBezTo>
                      <a:pt x="126" y="87"/>
                      <a:pt x="126" y="87"/>
                      <a:pt x="126" y="87"/>
                    </a:cubicBezTo>
                    <a:cubicBezTo>
                      <a:pt x="126" y="87"/>
                      <a:pt x="126" y="87"/>
                      <a:pt x="126" y="87"/>
                    </a:cubicBezTo>
                    <a:cubicBezTo>
                      <a:pt x="126" y="87"/>
                      <a:pt x="126" y="87"/>
                      <a:pt x="126" y="87"/>
                    </a:cubicBezTo>
                    <a:cubicBezTo>
                      <a:pt x="126" y="87"/>
                      <a:pt x="126" y="94"/>
                      <a:pt x="129" y="94"/>
                    </a:cubicBezTo>
                    <a:cubicBezTo>
                      <a:pt x="129" y="94"/>
                      <a:pt x="131" y="93"/>
                      <a:pt x="132" y="91"/>
                    </a:cubicBezTo>
                    <a:cubicBezTo>
                      <a:pt x="132" y="91"/>
                      <a:pt x="132" y="91"/>
                      <a:pt x="132" y="91"/>
                    </a:cubicBezTo>
                    <a:cubicBezTo>
                      <a:pt x="147" y="59"/>
                      <a:pt x="147" y="59"/>
                      <a:pt x="147" y="59"/>
                    </a:cubicBezTo>
                    <a:cubicBezTo>
                      <a:pt x="149" y="56"/>
                      <a:pt x="152" y="54"/>
                      <a:pt x="155" y="54"/>
                    </a:cubicBezTo>
                    <a:cubicBezTo>
                      <a:pt x="157" y="54"/>
                      <a:pt x="158" y="55"/>
                      <a:pt x="160" y="56"/>
                    </a:cubicBezTo>
                    <a:cubicBezTo>
                      <a:pt x="164" y="58"/>
                      <a:pt x="166" y="64"/>
                      <a:pt x="163" y="69"/>
                    </a:cubicBezTo>
                    <a:cubicBezTo>
                      <a:pt x="136" y="125"/>
                      <a:pt x="136" y="125"/>
                      <a:pt x="136" y="125"/>
                    </a:cubicBezTo>
                    <a:cubicBezTo>
                      <a:pt x="136" y="125"/>
                      <a:pt x="130" y="150"/>
                      <a:pt x="120" y="170"/>
                    </a:cubicBezTo>
                    <a:cubicBezTo>
                      <a:pt x="119" y="187"/>
                      <a:pt x="119" y="187"/>
                      <a:pt x="119" y="187"/>
                    </a:cubicBezTo>
                    <a:cubicBezTo>
                      <a:pt x="68" y="187"/>
                      <a:pt x="68" y="187"/>
                      <a:pt x="68" y="187"/>
                    </a:cubicBezTo>
                    <a:cubicBezTo>
                      <a:pt x="68" y="169"/>
                      <a:pt x="68" y="169"/>
                      <a:pt x="68" y="169"/>
                    </a:cubicBezTo>
                    <a:cubicBezTo>
                      <a:pt x="68" y="169"/>
                      <a:pt x="56" y="163"/>
                      <a:pt x="47" y="147"/>
                    </a:cubicBezTo>
                    <a:cubicBezTo>
                      <a:pt x="16" y="120"/>
                      <a:pt x="16" y="120"/>
                      <a:pt x="16" y="120"/>
                    </a:cubicBezTo>
                    <a:cubicBezTo>
                      <a:pt x="12" y="117"/>
                      <a:pt x="11" y="111"/>
                      <a:pt x="15" y="107"/>
                    </a:cubicBezTo>
                    <a:cubicBezTo>
                      <a:pt x="17" y="105"/>
                      <a:pt x="19" y="103"/>
                      <a:pt x="22" y="103"/>
                    </a:cubicBezTo>
                    <a:cubicBezTo>
                      <a:pt x="24" y="103"/>
                      <a:pt x="26" y="104"/>
                      <a:pt x="28" y="106"/>
                    </a:cubicBezTo>
                    <a:cubicBezTo>
                      <a:pt x="46" y="120"/>
                      <a:pt x="46" y="120"/>
                      <a:pt x="46" y="120"/>
                    </a:cubicBezTo>
                    <a:cubicBezTo>
                      <a:pt x="48" y="121"/>
                      <a:pt x="50" y="122"/>
                      <a:pt x="52" y="122"/>
                    </a:cubicBezTo>
                    <a:cubicBezTo>
                      <a:pt x="58" y="122"/>
                      <a:pt x="62" y="115"/>
                      <a:pt x="55" y="91"/>
                    </a:cubicBezTo>
                    <a:cubicBezTo>
                      <a:pt x="39" y="42"/>
                      <a:pt x="39" y="42"/>
                      <a:pt x="39" y="42"/>
                    </a:cubicBezTo>
                    <a:cubicBezTo>
                      <a:pt x="38" y="37"/>
                      <a:pt x="41" y="31"/>
                      <a:pt x="46" y="30"/>
                    </a:cubicBezTo>
                    <a:cubicBezTo>
                      <a:pt x="47" y="29"/>
                      <a:pt x="48" y="29"/>
                      <a:pt x="48" y="29"/>
                    </a:cubicBezTo>
                    <a:cubicBezTo>
                      <a:pt x="52" y="29"/>
                      <a:pt x="56" y="32"/>
                      <a:pt x="57" y="36"/>
                    </a:cubicBezTo>
                    <a:cubicBezTo>
                      <a:pt x="72" y="85"/>
                      <a:pt x="72" y="85"/>
                      <a:pt x="72" y="85"/>
                    </a:cubicBezTo>
                    <a:cubicBezTo>
                      <a:pt x="73" y="85"/>
                      <a:pt x="73" y="85"/>
                      <a:pt x="73" y="86"/>
                    </a:cubicBezTo>
                    <a:cubicBezTo>
                      <a:pt x="74" y="89"/>
                      <a:pt x="77" y="94"/>
                      <a:pt x="79" y="94"/>
                    </a:cubicBezTo>
                    <a:cubicBezTo>
                      <a:pt x="81" y="94"/>
                      <a:pt x="82" y="91"/>
                      <a:pt x="82" y="83"/>
                    </a:cubicBezTo>
                    <a:cubicBezTo>
                      <a:pt x="77" y="23"/>
                      <a:pt x="77" y="23"/>
                      <a:pt x="77" y="23"/>
                    </a:cubicBezTo>
                    <a:cubicBezTo>
                      <a:pt x="77" y="18"/>
                      <a:pt x="80" y="13"/>
                      <a:pt x="86" y="13"/>
                    </a:cubicBezTo>
                    <a:cubicBezTo>
                      <a:pt x="86" y="13"/>
                      <a:pt x="86" y="13"/>
                      <a:pt x="86" y="13"/>
                    </a:cubicBezTo>
                    <a:moveTo>
                      <a:pt x="86" y="0"/>
                    </a:moveTo>
                    <a:cubicBezTo>
                      <a:pt x="86" y="0"/>
                      <a:pt x="85" y="0"/>
                      <a:pt x="85" y="0"/>
                    </a:cubicBezTo>
                    <a:cubicBezTo>
                      <a:pt x="73" y="1"/>
                      <a:pt x="64" y="12"/>
                      <a:pt x="65" y="24"/>
                    </a:cubicBezTo>
                    <a:cubicBezTo>
                      <a:pt x="65" y="24"/>
                      <a:pt x="65" y="24"/>
                      <a:pt x="65" y="24"/>
                    </a:cubicBezTo>
                    <a:cubicBezTo>
                      <a:pt x="61" y="20"/>
                      <a:pt x="55" y="17"/>
                      <a:pt x="48" y="17"/>
                    </a:cubicBezTo>
                    <a:cubicBezTo>
                      <a:pt x="46" y="17"/>
                      <a:pt x="44" y="17"/>
                      <a:pt x="42" y="18"/>
                    </a:cubicBezTo>
                    <a:cubicBezTo>
                      <a:pt x="36" y="20"/>
                      <a:pt x="32" y="23"/>
                      <a:pt x="29" y="29"/>
                    </a:cubicBezTo>
                    <a:cubicBezTo>
                      <a:pt x="26" y="34"/>
                      <a:pt x="26" y="40"/>
                      <a:pt x="28" y="45"/>
                    </a:cubicBezTo>
                    <a:cubicBezTo>
                      <a:pt x="43" y="94"/>
                      <a:pt x="43" y="94"/>
                      <a:pt x="43" y="94"/>
                    </a:cubicBezTo>
                    <a:cubicBezTo>
                      <a:pt x="44" y="98"/>
                      <a:pt x="45" y="101"/>
                      <a:pt x="45" y="103"/>
                    </a:cubicBezTo>
                    <a:cubicBezTo>
                      <a:pt x="36" y="96"/>
                      <a:pt x="36" y="96"/>
                      <a:pt x="36" y="96"/>
                    </a:cubicBezTo>
                    <a:cubicBezTo>
                      <a:pt x="32" y="93"/>
                      <a:pt x="27" y="91"/>
                      <a:pt x="22" y="91"/>
                    </a:cubicBezTo>
                    <a:cubicBezTo>
                      <a:pt x="22" y="91"/>
                      <a:pt x="22" y="91"/>
                      <a:pt x="22" y="91"/>
                    </a:cubicBezTo>
                    <a:cubicBezTo>
                      <a:pt x="16" y="91"/>
                      <a:pt x="10" y="94"/>
                      <a:pt x="5" y="99"/>
                    </a:cubicBezTo>
                    <a:cubicBezTo>
                      <a:pt x="2" y="103"/>
                      <a:pt x="0" y="109"/>
                      <a:pt x="0" y="115"/>
                    </a:cubicBezTo>
                    <a:cubicBezTo>
                      <a:pt x="1" y="120"/>
                      <a:pt x="4" y="126"/>
                      <a:pt x="8" y="129"/>
                    </a:cubicBezTo>
                    <a:cubicBezTo>
                      <a:pt x="38" y="155"/>
                      <a:pt x="38" y="155"/>
                      <a:pt x="38" y="155"/>
                    </a:cubicBezTo>
                    <a:cubicBezTo>
                      <a:pt x="44" y="165"/>
                      <a:pt x="51" y="171"/>
                      <a:pt x="55" y="175"/>
                    </a:cubicBezTo>
                    <a:cubicBezTo>
                      <a:pt x="56" y="187"/>
                      <a:pt x="56" y="187"/>
                      <a:pt x="56" y="187"/>
                    </a:cubicBezTo>
                    <a:cubicBezTo>
                      <a:pt x="56" y="199"/>
                      <a:pt x="56" y="199"/>
                      <a:pt x="56" y="199"/>
                    </a:cubicBezTo>
                    <a:cubicBezTo>
                      <a:pt x="68" y="199"/>
                      <a:pt x="68" y="199"/>
                      <a:pt x="68" y="199"/>
                    </a:cubicBezTo>
                    <a:cubicBezTo>
                      <a:pt x="119" y="199"/>
                      <a:pt x="119" y="199"/>
                      <a:pt x="119" y="199"/>
                    </a:cubicBezTo>
                    <a:cubicBezTo>
                      <a:pt x="132" y="199"/>
                      <a:pt x="132" y="199"/>
                      <a:pt x="132" y="199"/>
                    </a:cubicBezTo>
                    <a:cubicBezTo>
                      <a:pt x="132" y="187"/>
                      <a:pt x="132" y="187"/>
                      <a:pt x="132" y="187"/>
                    </a:cubicBezTo>
                    <a:cubicBezTo>
                      <a:pt x="132" y="173"/>
                      <a:pt x="132" y="173"/>
                      <a:pt x="132" y="173"/>
                    </a:cubicBezTo>
                    <a:cubicBezTo>
                      <a:pt x="141" y="155"/>
                      <a:pt x="147" y="135"/>
                      <a:pt x="148" y="129"/>
                    </a:cubicBezTo>
                    <a:cubicBezTo>
                      <a:pt x="174" y="74"/>
                      <a:pt x="174" y="74"/>
                      <a:pt x="174" y="74"/>
                    </a:cubicBezTo>
                    <a:cubicBezTo>
                      <a:pt x="180" y="64"/>
                      <a:pt x="176" y="51"/>
                      <a:pt x="166" y="45"/>
                    </a:cubicBezTo>
                    <a:cubicBezTo>
                      <a:pt x="163" y="43"/>
                      <a:pt x="159" y="42"/>
                      <a:pt x="155" y="42"/>
                    </a:cubicBezTo>
                    <a:cubicBezTo>
                      <a:pt x="152" y="42"/>
                      <a:pt x="149" y="42"/>
                      <a:pt x="146" y="44"/>
                    </a:cubicBezTo>
                    <a:cubicBezTo>
                      <a:pt x="147" y="39"/>
                      <a:pt x="147" y="39"/>
                      <a:pt x="147" y="39"/>
                    </a:cubicBezTo>
                    <a:cubicBezTo>
                      <a:pt x="149" y="27"/>
                      <a:pt x="141" y="16"/>
                      <a:pt x="129" y="14"/>
                    </a:cubicBezTo>
                    <a:cubicBezTo>
                      <a:pt x="128" y="13"/>
                      <a:pt x="127" y="13"/>
                      <a:pt x="126" y="13"/>
                    </a:cubicBezTo>
                    <a:cubicBezTo>
                      <a:pt x="119" y="13"/>
                      <a:pt x="112" y="17"/>
                      <a:pt x="108" y="22"/>
                    </a:cubicBezTo>
                    <a:cubicBezTo>
                      <a:pt x="108" y="20"/>
                      <a:pt x="108" y="20"/>
                      <a:pt x="108" y="20"/>
                    </a:cubicBezTo>
                    <a:cubicBezTo>
                      <a:pt x="107" y="9"/>
                      <a:pt x="98" y="0"/>
                      <a:pt x="8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7" name="Freeform 41"/>
              <p:cNvSpPr>
                <a:spLocks noEditPoints="1"/>
              </p:cNvSpPr>
              <p:nvPr userDrawn="1"/>
            </p:nvSpPr>
            <p:spPr bwMode="auto">
              <a:xfrm rot="17800658">
                <a:off x="3482341" y="5497816"/>
                <a:ext cx="692150" cy="752475"/>
              </a:xfrm>
              <a:custGeom>
                <a:avLst/>
                <a:gdLst>
                  <a:gd name="T0" fmla="*/ 132 w 184"/>
                  <a:gd name="T1" fmla="*/ 44 h 200"/>
                  <a:gd name="T2" fmla="*/ 52 w 184"/>
                  <a:gd name="T3" fmla="*/ 44 h 200"/>
                  <a:gd name="T4" fmla="*/ 52 w 184"/>
                  <a:gd name="T5" fmla="*/ 25 h 200"/>
                  <a:gd name="T6" fmla="*/ 132 w 184"/>
                  <a:gd name="T7" fmla="*/ 25 h 200"/>
                  <a:gd name="T8" fmla="*/ 132 w 184"/>
                  <a:gd name="T9" fmla="*/ 44 h 200"/>
                  <a:gd name="T10" fmla="*/ 52 w 184"/>
                  <a:gd name="T11" fmla="*/ 0 h 200"/>
                  <a:gd name="T12" fmla="*/ 132 w 184"/>
                  <a:gd name="T13" fmla="*/ 0 h 200"/>
                  <a:gd name="T14" fmla="*/ 132 w 184"/>
                  <a:gd name="T15" fmla="*/ 16 h 200"/>
                  <a:gd name="T16" fmla="*/ 52 w 184"/>
                  <a:gd name="T17" fmla="*/ 16 h 200"/>
                  <a:gd name="T18" fmla="*/ 52 w 184"/>
                  <a:gd name="T19" fmla="*/ 0 h 200"/>
                  <a:gd name="T20" fmla="*/ 52 w 184"/>
                  <a:gd name="T21" fmla="*/ 52 h 200"/>
                  <a:gd name="T22" fmla="*/ 132 w 184"/>
                  <a:gd name="T23" fmla="*/ 52 h 200"/>
                  <a:gd name="T24" fmla="*/ 132 w 184"/>
                  <a:gd name="T25" fmla="*/ 85 h 200"/>
                  <a:gd name="T26" fmla="*/ 184 w 184"/>
                  <a:gd name="T27" fmla="*/ 85 h 200"/>
                  <a:gd name="T28" fmla="*/ 92 w 184"/>
                  <a:gd name="T29" fmla="*/ 162 h 200"/>
                  <a:gd name="T30" fmla="*/ 0 w 184"/>
                  <a:gd name="T31" fmla="*/ 85 h 200"/>
                  <a:gd name="T32" fmla="*/ 52 w 184"/>
                  <a:gd name="T33" fmla="*/ 85 h 200"/>
                  <a:gd name="T34" fmla="*/ 52 w 184"/>
                  <a:gd name="T35" fmla="*/ 52 h 200"/>
                  <a:gd name="T36" fmla="*/ 9 w 184"/>
                  <a:gd name="T37" fmla="*/ 168 h 200"/>
                  <a:gd name="T38" fmla="*/ 174 w 184"/>
                  <a:gd name="T39" fmla="*/ 168 h 200"/>
                  <a:gd name="T40" fmla="*/ 183 w 184"/>
                  <a:gd name="T41" fmla="*/ 177 h 200"/>
                  <a:gd name="T42" fmla="*/ 183 w 184"/>
                  <a:gd name="T43" fmla="*/ 191 h 200"/>
                  <a:gd name="T44" fmla="*/ 174 w 184"/>
                  <a:gd name="T45" fmla="*/ 200 h 200"/>
                  <a:gd name="T46" fmla="*/ 9 w 184"/>
                  <a:gd name="T47" fmla="*/ 200 h 200"/>
                  <a:gd name="T48" fmla="*/ 0 w 184"/>
                  <a:gd name="T49" fmla="*/ 191 h 200"/>
                  <a:gd name="T50" fmla="*/ 0 w 184"/>
                  <a:gd name="T51" fmla="*/ 177 h 200"/>
                  <a:gd name="T52" fmla="*/ 9 w 184"/>
                  <a:gd name="T53"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32" y="44"/>
                    </a:moveTo>
                    <a:cubicBezTo>
                      <a:pt x="52" y="44"/>
                      <a:pt x="52" y="44"/>
                      <a:pt x="52" y="44"/>
                    </a:cubicBezTo>
                    <a:cubicBezTo>
                      <a:pt x="52" y="25"/>
                      <a:pt x="52" y="25"/>
                      <a:pt x="52" y="25"/>
                    </a:cubicBezTo>
                    <a:cubicBezTo>
                      <a:pt x="132" y="25"/>
                      <a:pt x="132" y="25"/>
                      <a:pt x="132" y="25"/>
                    </a:cubicBezTo>
                    <a:lnTo>
                      <a:pt x="132" y="44"/>
                    </a:lnTo>
                    <a:close/>
                    <a:moveTo>
                      <a:pt x="52" y="0"/>
                    </a:moveTo>
                    <a:cubicBezTo>
                      <a:pt x="132" y="0"/>
                      <a:pt x="132" y="0"/>
                      <a:pt x="132" y="0"/>
                    </a:cubicBezTo>
                    <a:cubicBezTo>
                      <a:pt x="132" y="16"/>
                      <a:pt x="132" y="16"/>
                      <a:pt x="132" y="16"/>
                    </a:cubicBezTo>
                    <a:cubicBezTo>
                      <a:pt x="52" y="16"/>
                      <a:pt x="52" y="16"/>
                      <a:pt x="52" y="16"/>
                    </a:cubicBezTo>
                    <a:lnTo>
                      <a:pt x="52" y="0"/>
                    </a:lnTo>
                    <a:close/>
                    <a:moveTo>
                      <a:pt x="52" y="52"/>
                    </a:moveTo>
                    <a:cubicBezTo>
                      <a:pt x="132" y="52"/>
                      <a:pt x="132" y="52"/>
                      <a:pt x="132" y="52"/>
                    </a:cubicBezTo>
                    <a:cubicBezTo>
                      <a:pt x="132" y="85"/>
                      <a:pt x="132" y="85"/>
                      <a:pt x="132" y="85"/>
                    </a:cubicBezTo>
                    <a:cubicBezTo>
                      <a:pt x="184" y="85"/>
                      <a:pt x="184" y="85"/>
                      <a:pt x="184" y="85"/>
                    </a:cubicBezTo>
                    <a:cubicBezTo>
                      <a:pt x="92" y="162"/>
                      <a:pt x="92" y="162"/>
                      <a:pt x="92" y="162"/>
                    </a:cubicBezTo>
                    <a:cubicBezTo>
                      <a:pt x="0" y="85"/>
                      <a:pt x="0" y="85"/>
                      <a:pt x="0" y="85"/>
                    </a:cubicBezTo>
                    <a:cubicBezTo>
                      <a:pt x="52" y="85"/>
                      <a:pt x="52" y="85"/>
                      <a:pt x="52" y="85"/>
                    </a:cubicBezTo>
                    <a:lnTo>
                      <a:pt x="52" y="52"/>
                    </a:lnTo>
                    <a:close/>
                    <a:moveTo>
                      <a:pt x="9" y="168"/>
                    </a:moveTo>
                    <a:cubicBezTo>
                      <a:pt x="174" y="168"/>
                      <a:pt x="174" y="168"/>
                      <a:pt x="174" y="168"/>
                    </a:cubicBezTo>
                    <a:cubicBezTo>
                      <a:pt x="179" y="168"/>
                      <a:pt x="183" y="172"/>
                      <a:pt x="183" y="177"/>
                    </a:cubicBezTo>
                    <a:cubicBezTo>
                      <a:pt x="183" y="191"/>
                      <a:pt x="183" y="191"/>
                      <a:pt x="183" y="191"/>
                    </a:cubicBezTo>
                    <a:cubicBezTo>
                      <a:pt x="183" y="196"/>
                      <a:pt x="179" y="200"/>
                      <a:pt x="174" y="200"/>
                    </a:cubicBezTo>
                    <a:cubicBezTo>
                      <a:pt x="9" y="200"/>
                      <a:pt x="9" y="200"/>
                      <a:pt x="9" y="200"/>
                    </a:cubicBezTo>
                    <a:cubicBezTo>
                      <a:pt x="4" y="200"/>
                      <a:pt x="0" y="196"/>
                      <a:pt x="0" y="191"/>
                    </a:cubicBezTo>
                    <a:cubicBezTo>
                      <a:pt x="0" y="177"/>
                      <a:pt x="0" y="177"/>
                      <a:pt x="0" y="177"/>
                    </a:cubicBezTo>
                    <a:cubicBezTo>
                      <a:pt x="0" y="172"/>
                      <a:pt x="4" y="168"/>
                      <a:pt x="9"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8" name="Freeform 42"/>
              <p:cNvSpPr>
                <a:spLocks noEditPoints="1"/>
              </p:cNvSpPr>
              <p:nvPr userDrawn="1"/>
            </p:nvSpPr>
            <p:spPr bwMode="auto">
              <a:xfrm>
                <a:off x="8252166" y="5001604"/>
                <a:ext cx="736600" cy="738188"/>
              </a:xfrm>
              <a:custGeom>
                <a:avLst/>
                <a:gdLst>
                  <a:gd name="T0" fmla="*/ 195 w 196"/>
                  <a:gd name="T1" fmla="*/ 194 h 196"/>
                  <a:gd name="T2" fmla="*/ 190 w 196"/>
                  <a:gd name="T3" fmla="*/ 196 h 196"/>
                  <a:gd name="T4" fmla="*/ 118 w 196"/>
                  <a:gd name="T5" fmla="*/ 196 h 196"/>
                  <a:gd name="T6" fmla="*/ 113 w 196"/>
                  <a:gd name="T7" fmla="*/ 194 h 196"/>
                  <a:gd name="T8" fmla="*/ 112 w 196"/>
                  <a:gd name="T9" fmla="*/ 192 h 196"/>
                  <a:gd name="T10" fmla="*/ 113 w 196"/>
                  <a:gd name="T11" fmla="*/ 185 h 196"/>
                  <a:gd name="T12" fmla="*/ 135 w 196"/>
                  <a:gd name="T13" fmla="*/ 169 h 196"/>
                  <a:gd name="T14" fmla="*/ 103 w 196"/>
                  <a:gd name="T15" fmla="*/ 136 h 196"/>
                  <a:gd name="T16" fmla="*/ 103 w 196"/>
                  <a:gd name="T17" fmla="*/ 136 h 196"/>
                  <a:gd name="T18" fmla="*/ 103 w 196"/>
                  <a:gd name="T19" fmla="*/ 136 h 196"/>
                  <a:gd name="T20" fmla="*/ 103 w 196"/>
                  <a:gd name="T21" fmla="*/ 102 h 196"/>
                  <a:gd name="T22" fmla="*/ 136 w 196"/>
                  <a:gd name="T23" fmla="*/ 102 h 196"/>
                  <a:gd name="T24" fmla="*/ 137 w 196"/>
                  <a:gd name="T25" fmla="*/ 103 h 196"/>
                  <a:gd name="T26" fmla="*/ 137 w 196"/>
                  <a:gd name="T27" fmla="*/ 103 h 196"/>
                  <a:gd name="T28" fmla="*/ 169 w 196"/>
                  <a:gd name="T29" fmla="*/ 135 h 196"/>
                  <a:gd name="T30" fmla="*/ 186 w 196"/>
                  <a:gd name="T31" fmla="*/ 113 h 196"/>
                  <a:gd name="T32" fmla="*/ 192 w 196"/>
                  <a:gd name="T33" fmla="*/ 112 h 196"/>
                  <a:gd name="T34" fmla="*/ 196 w 196"/>
                  <a:gd name="T35" fmla="*/ 118 h 196"/>
                  <a:gd name="T36" fmla="*/ 196 w 196"/>
                  <a:gd name="T37" fmla="*/ 190 h 196"/>
                  <a:gd name="T38" fmla="*/ 195 w 196"/>
                  <a:gd name="T39" fmla="*/ 194 h 196"/>
                  <a:gd name="T40" fmla="*/ 60 w 196"/>
                  <a:gd name="T41" fmla="*/ 94 h 196"/>
                  <a:gd name="T42" fmla="*/ 59 w 196"/>
                  <a:gd name="T43" fmla="*/ 94 h 196"/>
                  <a:gd name="T44" fmla="*/ 59 w 196"/>
                  <a:gd name="T45" fmla="*/ 94 h 196"/>
                  <a:gd name="T46" fmla="*/ 27 w 196"/>
                  <a:gd name="T47" fmla="*/ 61 h 196"/>
                  <a:gd name="T48" fmla="*/ 10 w 196"/>
                  <a:gd name="T49" fmla="*/ 83 h 196"/>
                  <a:gd name="T50" fmla="*/ 3 w 196"/>
                  <a:gd name="T51" fmla="*/ 85 h 196"/>
                  <a:gd name="T52" fmla="*/ 0 w 196"/>
                  <a:gd name="T53" fmla="*/ 79 h 196"/>
                  <a:gd name="T54" fmla="*/ 0 w 196"/>
                  <a:gd name="T55" fmla="*/ 7 h 196"/>
                  <a:gd name="T56" fmla="*/ 1 w 196"/>
                  <a:gd name="T57" fmla="*/ 2 h 196"/>
                  <a:gd name="T58" fmla="*/ 6 w 196"/>
                  <a:gd name="T59" fmla="*/ 0 h 196"/>
                  <a:gd name="T60" fmla="*/ 78 w 196"/>
                  <a:gd name="T61" fmla="*/ 0 h 196"/>
                  <a:gd name="T62" fmla="*/ 82 w 196"/>
                  <a:gd name="T63" fmla="*/ 2 h 196"/>
                  <a:gd name="T64" fmla="*/ 84 w 196"/>
                  <a:gd name="T65" fmla="*/ 4 h 196"/>
                  <a:gd name="T66" fmla="*/ 82 w 196"/>
                  <a:gd name="T67" fmla="*/ 11 h 196"/>
                  <a:gd name="T68" fmla="*/ 58 w 196"/>
                  <a:gd name="T69" fmla="*/ 27 h 196"/>
                  <a:gd name="T70" fmla="*/ 93 w 196"/>
                  <a:gd name="T71" fmla="*/ 60 h 196"/>
                  <a:gd name="T72" fmla="*/ 93 w 196"/>
                  <a:gd name="T73" fmla="*/ 60 h 196"/>
                  <a:gd name="T74" fmla="*/ 93 w 196"/>
                  <a:gd name="T75" fmla="*/ 60 h 196"/>
                  <a:gd name="T76" fmla="*/ 91 w 196"/>
                  <a:gd name="T77" fmla="*/ 94 h 196"/>
                  <a:gd name="T78" fmla="*/ 60 w 196"/>
                  <a:gd name="T79" fmla="*/ 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196">
                    <a:moveTo>
                      <a:pt x="195" y="194"/>
                    </a:moveTo>
                    <a:cubicBezTo>
                      <a:pt x="193" y="195"/>
                      <a:pt x="192" y="196"/>
                      <a:pt x="190" y="196"/>
                    </a:cubicBezTo>
                    <a:cubicBezTo>
                      <a:pt x="118" y="196"/>
                      <a:pt x="118" y="196"/>
                      <a:pt x="118" y="196"/>
                    </a:cubicBezTo>
                    <a:cubicBezTo>
                      <a:pt x="116" y="196"/>
                      <a:pt x="115" y="195"/>
                      <a:pt x="113" y="194"/>
                    </a:cubicBezTo>
                    <a:cubicBezTo>
                      <a:pt x="113" y="194"/>
                      <a:pt x="112" y="193"/>
                      <a:pt x="112" y="192"/>
                    </a:cubicBezTo>
                    <a:cubicBezTo>
                      <a:pt x="111" y="190"/>
                      <a:pt x="112" y="187"/>
                      <a:pt x="113" y="185"/>
                    </a:cubicBezTo>
                    <a:cubicBezTo>
                      <a:pt x="135" y="169"/>
                      <a:pt x="135" y="169"/>
                      <a:pt x="135" y="169"/>
                    </a:cubicBezTo>
                    <a:cubicBezTo>
                      <a:pt x="103" y="136"/>
                      <a:pt x="103" y="136"/>
                      <a:pt x="103" y="136"/>
                    </a:cubicBezTo>
                    <a:cubicBezTo>
                      <a:pt x="103" y="136"/>
                      <a:pt x="103" y="136"/>
                      <a:pt x="103" y="136"/>
                    </a:cubicBezTo>
                    <a:cubicBezTo>
                      <a:pt x="103" y="136"/>
                      <a:pt x="103" y="136"/>
                      <a:pt x="103" y="136"/>
                    </a:cubicBezTo>
                    <a:cubicBezTo>
                      <a:pt x="93" y="127"/>
                      <a:pt x="93" y="112"/>
                      <a:pt x="103" y="102"/>
                    </a:cubicBezTo>
                    <a:cubicBezTo>
                      <a:pt x="112" y="93"/>
                      <a:pt x="127" y="93"/>
                      <a:pt x="136" y="102"/>
                    </a:cubicBezTo>
                    <a:cubicBezTo>
                      <a:pt x="136" y="102"/>
                      <a:pt x="137" y="103"/>
                      <a:pt x="137" y="103"/>
                    </a:cubicBezTo>
                    <a:cubicBezTo>
                      <a:pt x="137" y="103"/>
                      <a:pt x="137" y="103"/>
                      <a:pt x="137" y="103"/>
                    </a:cubicBezTo>
                    <a:cubicBezTo>
                      <a:pt x="169" y="135"/>
                      <a:pt x="169" y="135"/>
                      <a:pt x="169" y="135"/>
                    </a:cubicBezTo>
                    <a:cubicBezTo>
                      <a:pt x="186" y="113"/>
                      <a:pt x="186" y="113"/>
                      <a:pt x="186" y="113"/>
                    </a:cubicBezTo>
                    <a:cubicBezTo>
                      <a:pt x="187" y="111"/>
                      <a:pt x="190" y="111"/>
                      <a:pt x="192" y="112"/>
                    </a:cubicBezTo>
                    <a:cubicBezTo>
                      <a:pt x="195" y="113"/>
                      <a:pt x="196" y="115"/>
                      <a:pt x="196" y="118"/>
                    </a:cubicBezTo>
                    <a:cubicBezTo>
                      <a:pt x="196" y="190"/>
                      <a:pt x="196" y="190"/>
                      <a:pt x="196" y="190"/>
                    </a:cubicBezTo>
                    <a:cubicBezTo>
                      <a:pt x="196" y="191"/>
                      <a:pt x="196" y="193"/>
                      <a:pt x="195" y="194"/>
                    </a:cubicBezTo>
                    <a:close/>
                    <a:moveTo>
                      <a:pt x="60" y="94"/>
                    </a:moveTo>
                    <a:cubicBezTo>
                      <a:pt x="59" y="94"/>
                      <a:pt x="59" y="94"/>
                      <a:pt x="59" y="94"/>
                    </a:cubicBezTo>
                    <a:cubicBezTo>
                      <a:pt x="59" y="94"/>
                      <a:pt x="59" y="94"/>
                      <a:pt x="59" y="94"/>
                    </a:cubicBezTo>
                    <a:cubicBezTo>
                      <a:pt x="27" y="61"/>
                      <a:pt x="27" y="61"/>
                      <a:pt x="27" y="61"/>
                    </a:cubicBezTo>
                    <a:cubicBezTo>
                      <a:pt x="10" y="83"/>
                      <a:pt x="10" y="83"/>
                      <a:pt x="10" y="83"/>
                    </a:cubicBezTo>
                    <a:cubicBezTo>
                      <a:pt x="8" y="85"/>
                      <a:pt x="6" y="86"/>
                      <a:pt x="3" y="85"/>
                    </a:cubicBezTo>
                    <a:cubicBezTo>
                      <a:pt x="1" y="84"/>
                      <a:pt x="0" y="81"/>
                      <a:pt x="0" y="79"/>
                    </a:cubicBezTo>
                    <a:cubicBezTo>
                      <a:pt x="0" y="7"/>
                      <a:pt x="0" y="7"/>
                      <a:pt x="0" y="7"/>
                    </a:cubicBezTo>
                    <a:cubicBezTo>
                      <a:pt x="0" y="5"/>
                      <a:pt x="0" y="3"/>
                      <a:pt x="1" y="2"/>
                    </a:cubicBezTo>
                    <a:cubicBezTo>
                      <a:pt x="3" y="1"/>
                      <a:pt x="4" y="0"/>
                      <a:pt x="6" y="0"/>
                    </a:cubicBezTo>
                    <a:cubicBezTo>
                      <a:pt x="78" y="0"/>
                      <a:pt x="78" y="0"/>
                      <a:pt x="78" y="0"/>
                    </a:cubicBezTo>
                    <a:cubicBezTo>
                      <a:pt x="80" y="0"/>
                      <a:pt x="81" y="1"/>
                      <a:pt x="82" y="2"/>
                    </a:cubicBezTo>
                    <a:cubicBezTo>
                      <a:pt x="83" y="3"/>
                      <a:pt x="84" y="3"/>
                      <a:pt x="84" y="4"/>
                    </a:cubicBezTo>
                    <a:cubicBezTo>
                      <a:pt x="85" y="6"/>
                      <a:pt x="84" y="9"/>
                      <a:pt x="82" y="11"/>
                    </a:cubicBezTo>
                    <a:cubicBezTo>
                      <a:pt x="58" y="27"/>
                      <a:pt x="58" y="27"/>
                      <a:pt x="58" y="27"/>
                    </a:cubicBezTo>
                    <a:cubicBezTo>
                      <a:pt x="93" y="60"/>
                      <a:pt x="93" y="60"/>
                      <a:pt x="93" y="60"/>
                    </a:cubicBezTo>
                    <a:cubicBezTo>
                      <a:pt x="93" y="60"/>
                      <a:pt x="93" y="60"/>
                      <a:pt x="93" y="60"/>
                    </a:cubicBezTo>
                    <a:cubicBezTo>
                      <a:pt x="93" y="60"/>
                      <a:pt x="93" y="60"/>
                      <a:pt x="93" y="60"/>
                    </a:cubicBezTo>
                    <a:cubicBezTo>
                      <a:pt x="103" y="70"/>
                      <a:pt x="101" y="85"/>
                      <a:pt x="91" y="94"/>
                    </a:cubicBezTo>
                    <a:cubicBezTo>
                      <a:pt x="82" y="103"/>
                      <a:pt x="69" y="103"/>
                      <a:pt x="60" y="9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9" name="Freeform 43"/>
              <p:cNvSpPr>
                <a:spLocks/>
              </p:cNvSpPr>
              <p:nvPr userDrawn="1"/>
            </p:nvSpPr>
            <p:spPr bwMode="auto">
              <a:xfrm rot="5400000">
                <a:off x="-25225" y="6370726"/>
                <a:ext cx="449186" cy="412150"/>
              </a:xfrm>
              <a:custGeom>
                <a:avLst/>
                <a:gdLst>
                  <a:gd name="T0" fmla="*/ 253 w 473"/>
                  <a:gd name="T1" fmla="*/ 0 h 434"/>
                  <a:gd name="T2" fmla="*/ 0 w 473"/>
                  <a:gd name="T3" fmla="*/ 218 h 434"/>
                  <a:gd name="T4" fmla="*/ 253 w 473"/>
                  <a:gd name="T5" fmla="*/ 434 h 434"/>
                  <a:gd name="T6" fmla="*/ 253 w 473"/>
                  <a:gd name="T7" fmla="*/ 303 h 434"/>
                  <a:gd name="T8" fmla="*/ 473 w 473"/>
                  <a:gd name="T9" fmla="*/ 303 h 434"/>
                  <a:gd name="T10" fmla="*/ 473 w 473"/>
                  <a:gd name="T11" fmla="*/ 133 h 434"/>
                  <a:gd name="T12" fmla="*/ 253 w 473"/>
                  <a:gd name="T13" fmla="*/ 133 h 434"/>
                  <a:gd name="T14" fmla="*/ 253 w 473"/>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34">
                    <a:moveTo>
                      <a:pt x="253" y="0"/>
                    </a:moveTo>
                    <a:lnTo>
                      <a:pt x="0" y="218"/>
                    </a:lnTo>
                    <a:lnTo>
                      <a:pt x="253" y="434"/>
                    </a:lnTo>
                    <a:lnTo>
                      <a:pt x="253" y="303"/>
                    </a:lnTo>
                    <a:lnTo>
                      <a:pt x="473" y="303"/>
                    </a:lnTo>
                    <a:lnTo>
                      <a:pt x="473" y="133"/>
                    </a:lnTo>
                    <a:lnTo>
                      <a:pt x="253" y="133"/>
                    </a:lnTo>
                    <a:lnTo>
                      <a:pt x="25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0" name="Freeform 44"/>
              <p:cNvSpPr>
                <a:spLocks/>
              </p:cNvSpPr>
              <p:nvPr userDrawn="1"/>
            </p:nvSpPr>
            <p:spPr bwMode="auto">
              <a:xfrm>
                <a:off x="4080453" y="2254525"/>
                <a:ext cx="752475" cy="684213"/>
              </a:xfrm>
              <a:custGeom>
                <a:avLst/>
                <a:gdLst>
                  <a:gd name="T0" fmla="*/ 218 w 474"/>
                  <a:gd name="T1" fmla="*/ 0 h 431"/>
                  <a:gd name="T2" fmla="*/ 474 w 474"/>
                  <a:gd name="T3" fmla="*/ 215 h 431"/>
                  <a:gd name="T4" fmla="*/ 218 w 474"/>
                  <a:gd name="T5" fmla="*/ 431 h 431"/>
                  <a:gd name="T6" fmla="*/ 218 w 474"/>
                  <a:gd name="T7" fmla="*/ 303 h 431"/>
                  <a:gd name="T8" fmla="*/ 0 w 474"/>
                  <a:gd name="T9" fmla="*/ 303 h 431"/>
                  <a:gd name="T10" fmla="*/ 0 w 474"/>
                  <a:gd name="T11" fmla="*/ 130 h 431"/>
                  <a:gd name="T12" fmla="*/ 218 w 474"/>
                  <a:gd name="T13" fmla="*/ 130 h 431"/>
                  <a:gd name="T14" fmla="*/ 218 w 474"/>
                  <a:gd name="T15" fmla="*/ 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431">
                    <a:moveTo>
                      <a:pt x="218" y="0"/>
                    </a:moveTo>
                    <a:lnTo>
                      <a:pt x="474" y="215"/>
                    </a:lnTo>
                    <a:lnTo>
                      <a:pt x="218" y="431"/>
                    </a:lnTo>
                    <a:lnTo>
                      <a:pt x="218" y="303"/>
                    </a:lnTo>
                    <a:lnTo>
                      <a:pt x="0" y="303"/>
                    </a:lnTo>
                    <a:lnTo>
                      <a:pt x="0" y="130"/>
                    </a:lnTo>
                    <a:lnTo>
                      <a:pt x="218" y="130"/>
                    </a:lnTo>
                    <a:lnTo>
                      <a:pt x="218"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1" name="Freeform 45"/>
              <p:cNvSpPr>
                <a:spLocks/>
              </p:cNvSpPr>
              <p:nvPr userDrawn="1"/>
            </p:nvSpPr>
            <p:spPr bwMode="auto">
              <a:xfrm>
                <a:off x="3817097" y="230604"/>
                <a:ext cx="818640" cy="820397"/>
              </a:xfrm>
              <a:custGeom>
                <a:avLst/>
                <a:gdLst>
                  <a:gd name="T0" fmla="*/ 99 w 197"/>
                  <a:gd name="T1" fmla="*/ 197 h 197"/>
                  <a:gd name="T2" fmla="*/ 22 w 197"/>
                  <a:gd name="T3" fmla="*/ 160 h 197"/>
                  <a:gd name="T4" fmla="*/ 0 w 197"/>
                  <a:gd name="T5" fmla="*/ 174 h 197"/>
                  <a:gd name="T6" fmla="*/ 5 w 197"/>
                  <a:gd name="T7" fmla="*/ 92 h 197"/>
                  <a:gd name="T8" fmla="*/ 81 w 197"/>
                  <a:gd name="T9" fmla="*/ 123 h 197"/>
                  <a:gd name="T10" fmla="*/ 56 w 197"/>
                  <a:gd name="T11" fmla="*/ 138 h 197"/>
                  <a:gd name="T12" fmla="*/ 99 w 197"/>
                  <a:gd name="T13" fmla="*/ 157 h 197"/>
                  <a:gd name="T14" fmla="*/ 157 w 197"/>
                  <a:gd name="T15" fmla="*/ 99 h 197"/>
                  <a:gd name="T16" fmla="*/ 99 w 197"/>
                  <a:gd name="T17" fmla="*/ 40 h 197"/>
                  <a:gd name="T18" fmla="*/ 46 w 197"/>
                  <a:gd name="T19" fmla="*/ 74 h 197"/>
                  <a:gd name="T20" fmla="*/ 10 w 197"/>
                  <a:gd name="T21" fmla="*/ 57 h 197"/>
                  <a:gd name="T22" fmla="*/ 99 w 197"/>
                  <a:gd name="T23" fmla="*/ 0 h 197"/>
                  <a:gd name="T24" fmla="*/ 197 w 197"/>
                  <a:gd name="T25" fmla="*/ 99 h 197"/>
                  <a:gd name="T26" fmla="*/ 99 w 197"/>
                  <a:gd name="T2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97">
                    <a:moveTo>
                      <a:pt x="99" y="197"/>
                    </a:moveTo>
                    <a:cubicBezTo>
                      <a:pt x="68" y="197"/>
                      <a:pt x="40" y="183"/>
                      <a:pt x="22" y="160"/>
                    </a:cubicBezTo>
                    <a:cubicBezTo>
                      <a:pt x="0" y="174"/>
                      <a:pt x="0" y="174"/>
                      <a:pt x="0" y="174"/>
                    </a:cubicBezTo>
                    <a:cubicBezTo>
                      <a:pt x="5" y="92"/>
                      <a:pt x="5" y="92"/>
                      <a:pt x="5" y="92"/>
                    </a:cubicBezTo>
                    <a:cubicBezTo>
                      <a:pt x="81" y="123"/>
                      <a:pt x="81" y="123"/>
                      <a:pt x="81" y="123"/>
                    </a:cubicBezTo>
                    <a:cubicBezTo>
                      <a:pt x="56" y="138"/>
                      <a:pt x="56" y="138"/>
                      <a:pt x="56" y="138"/>
                    </a:cubicBezTo>
                    <a:cubicBezTo>
                      <a:pt x="67" y="150"/>
                      <a:pt x="82" y="157"/>
                      <a:pt x="99" y="157"/>
                    </a:cubicBezTo>
                    <a:cubicBezTo>
                      <a:pt x="131" y="157"/>
                      <a:pt x="157" y="131"/>
                      <a:pt x="157" y="99"/>
                    </a:cubicBezTo>
                    <a:cubicBezTo>
                      <a:pt x="157" y="66"/>
                      <a:pt x="131" y="40"/>
                      <a:pt x="99" y="40"/>
                    </a:cubicBezTo>
                    <a:cubicBezTo>
                      <a:pt x="75" y="40"/>
                      <a:pt x="55" y="54"/>
                      <a:pt x="46" y="74"/>
                    </a:cubicBezTo>
                    <a:cubicBezTo>
                      <a:pt x="10" y="57"/>
                      <a:pt x="10" y="57"/>
                      <a:pt x="10" y="57"/>
                    </a:cubicBezTo>
                    <a:cubicBezTo>
                      <a:pt x="25" y="24"/>
                      <a:pt x="60" y="0"/>
                      <a:pt x="99" y="0"/>
                    </a:cubicBezTo>
                    <a:cubicBezTo>
                      <a:pt x="153" y="0"/>
                      <a:pt x="197" y="44"/>
                      <a:pt x="197" y="99"/>
                    </a:cubicBezTo>
                    <a:cubicBezTo>
                      <a:pt x="197" y="153"/>
                      <a:pt x="153" y="197"/>
                      <a:pt x="99" y="19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2" name="Freeform 46"/>
              <p:cNvSpPr>
                <a:spLocks noEditPoints="1"/>
              </p:cNvSpPr>
              <p:nvPr userDrawn="1"/>
            </p:nvSpPr>
            <p:spPr bwMode="auto">
              <a:xfrm>
                <a:off x="4444649" y="3022214"/>
                <a:ext cx="736600" cy="744538"/>
              </a:xfrm>
              <a:custGeom>
                <a:avLst/>
                <a:gdLst>
                  <a:gd name="T0" fmla="*/ 115 w 196"/>
                  <a:gd name="T1" fmla="*/ 73 h 198"/>
                  <a:gd name="T2" fmla="*/ 134 w 196"/>
                  <a:gd name="T3" fmla="*/ 56 h 198"/>
                  <a:gd name="T4" fmla="*/ 95 w 196"/>
                  <a:gd name="T5" fmla="*/ 40 h 198"/>
                  <a:gd name="T6" fmla="*/ 39 w 196"/>
                  <a:gd name="T7" fmla="*/ 83 h 198"/>
                  <a:gd name="T8" fmla="*/ 0 w 196"/>
                  <a:gd name="T9" fmla="*/ 73 h 198"/>
                  <a:gd name="T10" fmla="*/ 94 w 196"/>
                  <a:gd name="T11" fmla="*/ 0 h 198"/>
                  <a:gd name="T12" fmla="*/ 163 w 196"/>
                  <a:gd name="T13" fmla="*/ 29 h 198"/>
                  <a:gd name="T14" fmla="*/ 182 w 196"/>
                  <a:gd name="T15" fmla="*/ 13 h 198"/>
                  <a:gd name="T16" fmla="*/ 196 w 196"/>
                  <a:gd name="T17" fmla="*/ 95 h 198"/>
                  <a:gd name="T18" fmla="*/ 115 w 196"/>
                  <a:gd name="T19" fmla="*/ 73 h 198"/>
                  <a:gd name="T20" fmla="*/ 61 w 196"/>
                  <a:gd name="T21" fmla="*/ 142 h 198"/>
                  <a:gd name="T22" fmla="*/ 101 w 196"/>
                  <a:gd name="T23" fmla="*/ 158 h 198"/>
                  <a:gd name="T24" fmla="*/ 157 w 196"/>
                  <a:gd name="T25" fmla="*/ 115 h 198"/>
                  <a:gd name="T26" fmla="*/ 196 w 196"/>
                  <a:gd name="T27" fmla="*/ 125 h 198"/>
                  <a:gd name="T28" fmla="*/ 101 w 196"/>
                  <a:gd name="T29" fmla="*/ 198 h 198"/>
                  <a:gd name="T30" fmla="*/ 32 w 196"/>
                  <a:gd name="T31" fmla="*/ 169 h 198"/>
                  <a:gd name="T32" fmla="*/ 14 w 196"/>
                  <a:gd name="T33" fmla="*/ 185 h 198"/>
                  <a:gd name="T34" fmla="*/ 0 w 196"/>
                  <a:gd name="T35" fmla="*/ 103 h 198"/>
                  <a:gd name="T36" fmla="*/ 81 w 196"/>
                  <a:gd name="T37" fmla="*/ 125 h 198"/>
                  <a:gd name="T38" fmla="*/ 61 w 196"/>
                  <a:gd name="T39"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98">
                    <a:moveTo>
                      <a:pt x="115" y="73"/>
                    </a:moveTo>
                    <a:cubicBezTo>
                      <a:pt x="134" y="56"/>
                      <a:pt x="134" y="56"/>
                      <a:pt x="134" y="56"/>
                    </a:cubicBezTo>
                    <a:cubicBezTo>
                      <a:pt x="124" y="48"/>
                      <a:pt x="109" y="40"/>
                      <a:pt x="95" y="40"/>
                    </a:cubicBezTo>
                    <a:cubicBezTo>
                      <a:pt x="68" y="40"/>
                      <a:pt x="45" y="58"/>
                      <a:pt x="39" y="83"/>
                    </a:cubicBezTo>
                    <a:cubicBezTo>
                      <a:pt x="0" y="73"/>
                      <a:pt x="0" y="73"/>
                      <a:pt x="0" y="73"/>
                    </a:cubicBezTo>
                    <a:cubicBezTo>
                      <a:pt x="11" y="31"/>
                      <a:pt x="49" y="0"/>
                      <a:pt x="94" y="0"/>
                    </a:cubicBezTo>
                    <a:cubicBezTo>
                      <a:pt x="120" y="0"/>
                      <a:pt x="146" y="13"/>
                      <a:pt x="163" y="29"/>
                    </a:cubicBezTo>
                    <a:cubicBezTo>
                      <a:pt x="182" y="13"/>
                      <a:pt x="182" y="13"/>
                      <a:pt x="182" y="13"/>
                    </a:cubicBezTo>
                    <a:cubicBezTo>
                      <a:pt x="196" y="95"/>
                      <a:pt x="196" y="95"/>
                      <a:pt x="196" y="95"/>
                    </a:cubicBezTo>
                    <a:lnTo>
                      <a:pt x="115" y="73"/>
                    </a:lnTo>
                    <a:close/>
                    <a:moveTo>
                      <a:pt x="61" y="142"/>
                    </a:moveTo>
                    <a:cubicBezTo>
                      <a:pt x="71" y="150"/>
                      <a:pt x="87" y="158"/>
                      <a:pt x="101" y="158"/>
                    </a:cubicBezTo>
                    <a:cubicBezTo>
                      <a:pt x="128" y="158"/>
                      <a:pt x="151" y="140"/>
                      <a:pt x="157" y="115"/>
                    </a:cubicBezTo>
                    <a:cubicBezTo>
                      <a:pt x="196" y="125"/>
                      <a:pt x="196" y="125"/>
                      <a:pt x="196" y="125"/>
                    </a:cubicBezTo>
                    <a:cubicBezTo>
                      <a:pt x="185" y="167"/>
                      <a:pt x="147" y="198"/>
                      <a:pt x="101" y="198"/>
                    </a:cubicBezTo>
                    <a:cubicBezTo>
                      <a:pt x="76" y="198"/>
                      <a:pt x="50" y="185"/>
                      <a:pt x="32" y="169"/>
                    </a:cubicBezTo>
                    <a:cubicBezTo>
                      <a:pt x="14" y="185"/>
                      <a:pt x="14" y="185"/>
                      <a:pt x="14" y="185"/>
                    </a:cubicBezTo>
                    <a:cubicBezTo>
                      <a:pt x="0" y="103"/>
                      <a:pt x="0" y="103"/>
                      <a:pt x="0" y="103"/>
                    </a:cubicBezTo>
                    <a:cubicBezTo>
                      <a:pt x="81" y="125"/>
                      <a:pt x="81" y="125"/>
                      <a:pt x="81" y="125"/>
                    </a:cubicBezTo>
                    <a:lnTo>
                      <a:pt x="61" y="14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3" name="Freeform 53"/>
              <p:cNvSpPr>
                <a:spLocks noEditPoints="1"/>
              </p:cNvSpPr>
              <p:nvPr userDrawn="1"/>
            </p:nvSpPr>
            <p:spPr bwMode="auto">
              <a:xfrm rot="19348066">
                <a:off x="7332106" y="6335389"/>
                <a:ext cx="747712" cy="744538"/>
              </a:xfrm>
              <a:custGeom>
                <a:avLst/>
                <a:gdLst>
                  <a:gd name="T0" fmla="*/ 199 w 199"/>
                  <a:gd name="T1" fmla="*/ 99 h 198"/>
                  <a:gd name="T2" fmla="*/ 100 w 199"/>
                  <a:gd name="T3" fmla="*/ 0 h 198"/>
                  <a:gd name="T4" fmla="*/ 0 w 199"/>
                  <a:gd name="T5" fmla="*/ 99 h 198"/>
                  <a:gd name="T6" fmla="*/ 100 w 199"/>
                  <a:gd name="T7" fmla="*/ 198 h 198"/>
                  <a:gd name="T8" fmla="*/ 199 w 199"/>
                  <a:gd name="T9" fmla="*/ 99 h 198"/>
                  <a:gd name="T10" fmla="*/ 96 w 199"/>
                  <a:gd name="T11" fmla="*/ 120 h 198"/>
                  <a:gd name="T12" fmla="*/ 36 w 199"/>
                  <a:gd name="T13" fmla="*/ 120 h 198"/>
                  <a:gd name="T14" fmla="*/ 36 w 199"/>
                  <a:gd name="T15" fmla="*/ 76 h 198"/>
                  <a:gd name="T16" fmla="*/ 96 w 199"/>
                  <a:gd name="T17" fmla="*/ 76 h 198"/>
                  <a:gd name="T18" fmla="*/ 96 w 199"/>
                  <a:gd name="T19" fmla="*/ 40 h 198"/>
                  <a:gd name="T20" fmla="*/ 172 w 199"/>
                  <a:gd name="T21" fmla="*/ 98 h 198"/>
                  <a:gd name="T22" fmla="*/ 96 w 199"/>
                  <a:gd name="T23" fmla="*/ 157 h 198"/>
                  <a:gd name="T24" fmla="*/ 96 w 199"/>
                  <a:gd name="T25"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8">
                    <a:moveTo>
                      <a:pt x="199" y="99"/>
                    </a:moveTo>
                    <a:cubicBezTo>
                      <a:pt x="199" y="44"/>
                      <a:pt x="154" y="0"/>
                      <a:pt x="100" y="0"/>
                    </a:cubicBezTo>
                    <a:cubicBezTo>
                      <a:pt x="45" y="0"/>
                      <a:pt x="0" y="44"/>
                      <a:pt x="0" y="99"/>
                    </a:cubicBezTo>
                    <a:cubicBezTo>
                      <a:pt x="0" y="154"/>
                      <a:pt x="45" y="198"/>
                      <a:pt x="100" y="198"/>
                    </a:cubicBezTo>
                    <a:cubicBezTo>
                      <a:pt x="154" y="198"/>
                      <a:pt x="199" y="154"/>
                      <a:pt x="199" y="99"/>
                    </a:cubicBezTo>
                    <a:close/>
                    <a:moveTo>
                      <a:pt x="96" y="120"/>
                    </a:moveTo>
                    <a:cubicBezTo>
                      <a:pt x="36" y="120"/>
                      <a:pt x="36" y="120"/>
                      <a:pt x="36" y="120"/>
                    </a:cubicBezTo>
                    <a:cubicBezTo>
                      <a:pt x="36" y="76"/>
                      <a:pt x="36" y="76"/>
                      <a:pt x="36" y="76"/>
                    </a:cubicBezTo>
                    <a:cubicBezTo>
                      <a:pt x="96" y="76"/>
                      <a:pt x="96" y="76"/>
                      <a:pt x="96" y="76"/>
                    </a:cubicBezTo>
                    <a:cubicBezTo>
                      <a:pt x="96" y="40"/>
                      <a:pt x="96" y="40"/>
                      <a:pt x="96" y="40"/>
                    </a:cubicBezTo>
                    <a:cubicBezTo>
                      <a:pt x="172" y="98"/>
                      <a:pt x="172" y="98"/>
                      <a:pt x="172" y="98"/>
                    </a:cubicBezTo>
                    <a:cubicBezTo>
                      <a:pt x="96" y="157"/>
                      <a:pt x="96" y="157"/>
                      <a:pt x="96" y="157"/>
                    </a:cubicBezTo>
                    <a:lnTo>
                      <a:pt x="96" y="1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4" name="Freeform 54"/>
              <p:cNvSpPr>
                <a:spLocks noEditPoints="1"/>
              </p:cNvSpPr>
              <p:nvPr userDrawn="1"/>
            </p:nvSpPr>
            <p:spPr bwMode="auto">
              <a:xfrm>
                <a:off x="3828604" y="3850229"/>
                <a:ext cx="747712" cy="747713"/>
              </a:xfrm>
              <a:custGeom>
                <a:avLst/>
                <a:gdLst>
                  <a:gd name="T0" fmla="*/ 99 w 199"/>
                  <a:gd name="T1" fmla="*/ 0 h 199"/>
                  <a:gd name="T2" fmla="*/ 199 w 199"/>
                  <a:gd name="T3" fmla="*/ 100 h 199"/>
                  <a:gd name="T4" fmla="*/ 99 w 199"/>
                  <a:gd name="T5" fmla="*/ 199 h 199"/>
                  <a:gd name="T6" fmla="*/ 0 w 199"/>
                  <a:gd name="T7" fmla="*/ 100 h 199"/>
                  <a:gd name="T8" fmla="*/ 99 w 199"/>
                  <a:gd name="T9" fmla="*/ 0 h 199"/>
                  <a:gd name="T10" fmla="*/ 99 w 199"/>
                  <a:gd name="T11" fmla="*/ 166 h 199"/>
                  <a:gd name="T12" fmla="*/ 158 w 199"/>
                  <a:gd name="T13" fmla="*/ 129 h 199"/>
                  <a:gd name="T14" fmla="*/ 134 w 199"/>
                  <a:gd name="T15" fmla="*/ 118 h 199"/>
                  <a:gd name="T16" fmla="*/ 99 w 199"/>
                  <a:gd name="T17" fmla="*/ 140 h 199"/>
                  <a:gd name="T18" fmla="*/ 60 w 199"/>
                  <a:gd name="T19" fmla="*/ 101 h 199"/>
                  <a:gd name="T20" fmla="*/ 99 w 199"/>
                  <a:gd name="T21" fmla="*/ 63 h 199"/>
                  <a:gd name="T22" fmla="*/ 127 w 199"/>
                  <a:gd name="T23" fmla="*/ 75 h 199"/>
                  <a:gd name="T24" fmla="*/ 111 w 199"/>
                  <a:gd name="T25" fmla="*/ 85 h 199"/>
                  <a:gd name="T26" fmla="*/ 161 w 199"/>
                  <a:gd name="T27" fmla="*/ 105 h 199"/>
                  <a:gd name="T28" fmla="*/ 164 w 199"/>
                  <a:gd name="T29" fmla="*/ 51 h 199"/>
                  <a:gd name="T30" fmla="*/ 150 w 199"/>
                  <a:gd name="T31" fmla="*/ 61 h 199"/>
                  <a:gd name="T32" fmla="*/ 99 w 199"/>
                  <a:gd name="T33" fmla="*/ 36 h 199"/>
                  <a:gd name="T34" fmla="*/ 34 w 199"/>
                  <a:gd name="T35" fmla="*/ 101 h 199"/>
                  <a:gd name="T36" fmla="*/ 99 w 199"/>
                  <a:gd name="T37" fmla="*/ 1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9">
                    <a:moveTo>
                      <a:pt x="99" y="0"/>
                    </a:moveTo>
                    <a:cubicBezTo>
                      <a:pt x="154" y="0"/>
                      <a:pt x="199" y="45"/>
                      <a:pt x="199" y="100"/>
                    </a:cubicBezTo>
                    <a:cubicBezTo>
                      <a:pt x="199" y="154"/>
                      <a:pt x="154" y="199"/>
                      <a:pt x="99" y="199"/>
                    </a:cubicBezTo>
                    <a:cubicBezTo>
                      <a:pt x="45" y="199"/>
                      <a:pt x="0" y="154"/>
                      <a:pt x="0" y="100"/>
                    </a:cubicBezTo>
                    <a:cubicBezTo>
                      <a:pt x="0" y="45"/>
                      <a:pt x="45" y="0"/>
                      <a:pt x="99" y="0"/>
                    </a:cubicBezTo>
                    <a:close/>
                    <a:moveTo>
                      <a:pt x="99" y="166"/>
                    </a:moveTo>
                    <a:cubicBezTo>
                      <a:pt x="125" y="166"/>
                      <a:pt x="147" y="151"/>
                      <a:pt x="158" y="129"/>
                    </a:cubicBezTo>
                    <a:cubicBezTo>
                      <a:pt x="134" y="118"/>
                      <a:pt x="134" y="118"/>
                      <a:pt x="134" y="118"/>
                    </a:cubicBezTo>
                    <a:cubicBezTo>
                      <a:pt x="128" y="131"/>
                      <a:pt x="114" y="140"/>
                      <a:pt x="99" y="140"/>
                    </a:cubicBezTo>
                    <a:cubicBezTo>
                      <a:pt x="78" y="140"/>
                      <a:pt x="60" y="123"/>
                      <a:pt x="60" y="101"/>
                    </a:cubicBezTo>
                    <a:cubicBezTo>
                      <a:pt x="60" y="80"/>
                      <a:pt x="78" y="63"/>
                      <a:pt x="99" y="63"/>
                    </a:cubicBezTo>
                    <a:cubicBezTo>
                      <a:pt x="110" y="63"/>
                      <a:pt x="120" y="67"/>
                      <a:pt x="127" y="75"/>
                    </a:cubicBezTo>
                    <a:cubicBezTo>
                      <a:pt x="111" y="85"/>
                      <a:pt x="111" y="85"/>
                      <a:pt x="111" y="85"/>
                    </a:cubicBezTo>
                    <a:cubicBezTo>
                      <a:pt x="161" y="105"/>
                      <a:pt x="161" y="105"/>
                      <a:pt x="161" y="105"/>
                    </a:cubicBezTo>
                    <a:cubicBezTo>
                      <a:pt x="164" y="51"/>
                      <a:pt x="164" y="51"/>
                      <a:pt x="164" y="51"/>
                    </a:cubicBezTo>
                    <a:cubicBezTo>
                      <a:pt x="150" y="61"/>
                      <a:pt x="150" y="61"/>
                      <a:pt x="150" y="61"/>
                    </a:cubicBezTo>
                    <a:cubicBezTo>
                      <a:pt x="138" y="46"/>
                      <a:pt x="119" y="36"/>
                      <a:pt x="99" y="36"/>
                    </a:cubicBezTo>
                    <a:cubicBezTo>
                      <a:pt x="63" y="36"/>
                      <a:pt x="34" y="65"/>
                      <a:pt x="34" y="101"/>
                    </a:cubicBezTo>
                    <a:cubicBezTo>
                      <a:pt x="34" y="137"/>
                      <a:pt x="63" y="166"/>
                      <a:pt x="99" y="1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5" name="Freeform 55"/>
              <p:cNvSpPr>
                <a:spLocks noEditPoints="1"/>
              </p:cNvSpPr>
              <p:nvPr userDrawn="1"/>
            </p:nvSpPr>
            <p:spPr bwMode="auto">
              <a:xfrm>
                <a:off x="8325894" y="1673386"/>
                <a:ext cx="657322" cy="658718"/>
              </a:xfrm>
              <a:custGeom>
                <a:avLst/>
                <a:gdLst>
                  <a:gd name="T0" fmla="*/ 100 w 199"/>
                  <a:gd name="T1" fmla="*/ 0 h 199"/>
                  <a:gd name="T2" fmla="*/ 199 w 199"/>
                  <a:gd name="T3" fmla="*/ 100 h 199"/>
                  <a:gd name="T4" fmla="*/ 100 w 199"/>
                  <a:gd name="T5" fmla="*/ 199 h 199"/>
                  <a:gd name="T6" fmla="*/ 0 w 199"/>
                  <a:gd name="T7" fmla="*/ 100 h 199"/>
                  <a:gd name="T8" fmla="*/ 100 w 199"/>
                  <a:gd name="T9" fmla="*/ 0 h 199"/>
                  <a:gd name="T10" fmla="*/ 156 w 199"/>
                  <a:gd name="T11" fmla="*/ 41 h 199"/>
                  <a:gd name="T12" fmla="*/ 144 w 199"/>
                  <a:gd name="T13" fmla="*/ 52 h 199"/>
                  <a:gd name="T14" fmla="*/ 97 w 199"/>
                  <a:gd name="T15" fmla="*/ 33 h 199"/>
                  <a:gd name="T16" fmla="*/ 33 w 199"/>
                  <a:gd name="T17" fmla="*/ 83 h 199"/>
                  <a:gd name="T18" fmla="*/ 59 w 199"/>
                  <a:gd name="T19" fmla="*/ 89 h 199"/>
                  <a:gd name="T20" fmla="*/ 97 w 199"/>
                  <a:gd name="T21" fmla="*/ 60 h 199"/>
                  <a:gd name="T22" fmla="*/ 124 w 199"/>
                  <a:gd name="T23" fmla="*/ 71 h 199"/>
                  <a:gd name="T24" fmla="*/ 111 w 199"/>
                  <a:gd name="T25" fmla="*/ 82 h 199"/>
                  <a:gd name="T26" fmla="*/ 166 w 199"/>
                  <a:gd name="T27" fmla="*/ 97 h 199"/>
                  <a:gd name="T28" fmla="*/ 156 w 199"/>
                  <a:gd name="T29" fmla="*/ 41 h 199"/>
                  <a:gd name="T30" fmla="*/ 42 w 199"/>
                  <a:gd name="T31" fmla="*/ 159 h 199"/>
                  <a:gd name="T32" fmla="*/ 55 w 199"/>
                  <a:gd name="T33" fmla="*/ 148 h 199"/>
                  <a:gd name="T34" fmla="*/ 102 w 199"/>
                  <a:gd name="T35" fmla="*/ 168 h 199"/>
                  <a:gd name="T36" fmla="*/ 166 w 199"/>
                  <a:gd name="T37" fmla="*/ 118 h 199"/>
                  <a:gd name="T38" fmla="*/ 140 w 199"/>
                  <a:gd name="T39" fmla="*/ 111 h 199"/>
                  <a:gd name="T40" fmla="*/ 101 w 199"/>
                  <a:gd name="T41" fmla="*/ 140 h 199"/>
                  <a:gd name="T42" fmla="*/ 74 w 199"/>
                  <a:gd name="T43" fmla="*/ 129 h 199"/>
                  <a:gd name="T44" fmla="*/ 87 w 199"/>
                  <a:gd name="T45" fmla="*/ 118 h 199"/>
                  <a:gd name="T46" fmla="*/ 32 w 199"/>
                  <a:gd name="T47" fmla="*/ 103 h 199"/>
                  <a:gd name="T48" fmla="*/ 42 w 199"/>
                  <a:gd name="T49" fmla="*/ 1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199">
                    <a:moveTo>
                      <a:pt x="100" y="0"/>
                    </a:moveTo>
                    <a:cubicBezTo>
                      <a:pt x="154" y="0"/>
                      <a:pt x="199" y="45"/>
                      <a:pt x="199" y="100"/>
                    </a:cubicBezTo>
                    <a:cubicBezTo>
                      <a:pt x="199" y="154"/>
                      <a:pt x="154" y="199"/>
                      <a:pt x="100" y="199"/>
                    </a:cubicBezTo>
                    <a:cubicBezTo>
                      <a:pt x="45" y="199"/>
                      <a:pt x="0" y="154"/>
                      <a:pt x="0" y="100"/>
                    </a:cubicBezTo>
                    <a:cubicBezTo>
                      <a:pt x="0" y="45"/>
                      <a:pt x="45" y="0"/>
                      <a:pt x="100" y="0"/>
                    </a:cubicBezTo>
                    <a:close/>
                    <a:moveTo>
                      <a:pt x="156" y="41"/>
                    </a:moveTo>
                    <a:cubicBezTo>
                      <a:pt x="144" y="52"/>
                      <a:pt x="144" y="52"/>
                      <a:pt x="144" y="52"/>
                    </a:cubicBezTo>
                    <a:cubicBezTo>
                      <a:pt x="132" y="41"/>
                      <a:pt x="114" y="33"/>
                      <a:pt x="97" y="33"/>
                    </a:cubicBezTo>
                    <a:cubicBezTo>
                      <a:pt x="66" y="33"/>
                      <a:pt x="40" y="54"/>
                      <a:pt x="33" y="83"/>
                    </a:cubicBezTo>
                    <a:cubicBezTo>
                      <a:pt x="59" y="89"/>
                      <a:pt x="59" y="89"/>
                      <a:pt x="59" y="89"/>
                    </a:cubicBezTo>
                    <a:cubicBezTo>
                      <a:pt x="63" y="72"/>
                      <a:pt x="79" y="60"/>
                      <a:pt x="97" y="60"/>
                    </a:cubicBezTo>
                    <a:cubicBezTo>
                      <a:pt x="106" y="60"/>
                      <a:pt x="117" y="65"/>
                      <a:pt x="124" y="71"/>
                    </a:cubicBezTo>
                    <a:cubicBezTo>
                      <a:pt x="111" y="82"/>
                      <a:pt x="111" y="82"/>
                      <a:pt x="111" y="82"/>
                    </a:cubicBezTo>
                    <a:cubicBezTo>
                      <a:pt x="166" y="97"/>
                      <a:pt x="166" y="97"/>
                      <a:pt x="166" y="97"/>
                    </a:cubicBezTo>
                    <a:lnTo>
                      <a:pt x="156" y="41"/>
                    </a:lnTo>
                    <a:close/>
                    <a:moveTo>
                      <a:pt x="42" y="159"/>
                    </a:moveTo>
                    <a:cubicBezTo>
                      <a:pt x="55" y="148"/>
                      <a:pt x="55" y="148"/>
                      <a:pt x="55" y="148"/>
                    </a:cubicBezTo>
                    <a:cubicBezTo>
                      <a:pt x="66" y="159"/>
                      <a:pt x="84" y="168"/>
                      <a:pt x="102" y="168"/>
                    </a:cubicBezTo>
                    <a:cubicBezTo>
                      <a:pt x="133" y="168"/>
                      <a:pt x="159" y="146"/>
                      <a:pt x="166" y="118"/>
                    </a:cubicBezTo>
                    <a:cubicBezTo>
                      <a:pt x="140" y="111"/>
                      <a:pt x="140" y="111"/>
                      <a:pt x="140" y="111"/>
                    </a:cubicBezTo>
                    <a:cubicBezTo>
                      <a:pt x="135" y="128"/>
                      <a:pt x="120" y="140"/>
                      <a:pt x="101" y="140"/>
                    </a:cubicBezTo>
                    <a:cubicBezTo>
                      <a:pt x="92" y="140"/>
                      <a:pt x="81" y="135"/>
                      <a:pt x="74" y="129"/>
                    </a:cubicBezTo>
                    <a:cubicBezTo>
                      <a:pt x="87" y="118"/>
                      <a:pt x="87" y="118"/>
                      <a:pt x="87" y="118"/>
                    </a:cubicBezTo>
                    <a:cubicBezTo>
                      <a:pt x="32" y="103"/>
                      <a:pt x="32" y="103"/>
                      <a:pt x="32" y="103"/>
                    </a:cubicBezTo>
                    <a:lnTo>
                      <a:pt x="42" y="15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6" name="Freeform 56"/>
              <p:cNvSpPr>
                <a:spLocks/>
              </p:cNvSpPr>
              <p:nvPr userDrawn="1"/>
            </p:nvSpPr>
            <p:spPr bwMode="auto">
              <a:xfrm rot="18910795">
                <a:off x="2690391" y="6034669"/>
                <a:ext cx="754062" cy="741363"/>
              </a:xfrm>
              <a:custGeom>
                <a:avLst/>
                <a:gdLst>
                  <a:gd name="T0" fmla="*/ 234 w 475"/>
                  <a:gd name="T1" fmla="*/ 0 h 467"/>
                  <a:gd name="T2" fmla="*/ 78 w 475"/>
                  <a:gd name="T3" fmla="*/ 157 h 467"/>
                  <a:gd name="T4" fmla="*/ 78 w 475"/>
                  <a:gd name="T5" fmla="*/ 157 h 467"/>
                  <a:gd name="T6" fmla="*/ 0 w 475"/>
                  <a:gd name="T7" fmla="*/ 235 h 467"/>
                  <a:gd name="T8" fmla="*/ 0 w 475"/>
                  <a:gd name="T9" fmla="*/ 235 h 467"/>
                  <a:gd name="T10" fmla="*/ 0 w 475"/>
                  <a:gd name="T11" fmla="*/ 235 h 467"/>
                  <a:gd name="T12" fmla="*/ 78 w 475"/>
                  <a:gd name="T13" fmla="*/ 311 h 467"/>
                  <a:gd name="T14" fmla="*/ 78 w 475"/>
                  <a:gd name="T15" fmla="*/ 311 h 467"/>
                  <a:gd name="T16" fmla="*/ 234 w 475"/>
                  <a:gd name="T17" fmla="*/ 467 h 467"/>
                  <a:gd name="T18" fmla="*/ 312 w 475"/>
                  <a:gd name="T19" fmla="*/ 389 h 467"/>
                  <a:gd name="T20" fmla="*/ 210 w 475"/>
                  <a:gd name="T21" fmla="*/ 290 h 467"/>
                  <a:gd name="T22" fmla="*/ 475 w 475"/>
                  <a:gd name="T23" fmla="*/ 290 h 467"/>
                  <a:gd name="T24" fmla="*/ 475 w 475"/>
                  <a:gd name="T25" fmla="*/ 185 h 467"/>
                  <a:gd name="T26" fmla="*/ 210 w 475"/>
                  <a:gd name="T27" fmla="*/ 185 h 467"/>
                  <a:gd name="T28" fmla="*/ 312 w 475"/>
                  <a:gd name="T29" fmla="*/ 79 h 467"/>
                  <a:gd name="T30" fmla="*/ 234 w 475"/>
                  <a:gd name="T3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5" h="467">
                    <a:moveTo>
                      <a:pt x="234" y="0"/>
                    </a:moveTo>
                    <a:lnTo>
                      <a:pt x="78" y="157"/>
                    </a:lnTo>
                    <a:lnTo>
                      <a:pt x="78" y="157"/>
                    </a:lnTo>
                    <a:lnTo>
                      <a:pt x="0" y="235"/>
                    </a:lnTo>
                    <a:lnTo>
                      <a:pt x="0" y="235"/>
                    </a:lnTo>
                    <a:lnTo>
                      <a:pt x="0" y="235"/>
                    </a:lnTo>
                    <a:lnTo>
                      <a:pt x="78" y="311"/>
                    </a:lnTo>
                    <a:lnTo>
                      <a:pt x="78" y="311"/>
                    </a:lnTo>
                    <a:lnTo>
                      <a:pt x="234" y="467"/>
                    </a:lnTo>
                    <a:lnTo>
                      <a:pt x="312" y="389"/>
                    </a:lnTo>
                    <a:lnTo>
                      <a:pt x="210" y="290"/>
                    </a:lnTo>
                    <a:lnTo>
                      <a:pt x="475" y="290"/>
                    </a:lnTo>
                    <a:lnTo>
                      <a:pt x="475" y="185"/>
                    </a:lnTo>
                    <a:lnTo>
                      <a:pt x="210" y="185"/>
                    </a:lnTo>
                    <a:lnTo>
                      <a:pt x="312" y="79"/>
                    </a:lnTo>
                    <a:lnTo>
                      <a:pt x="234"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7" name="Freeform 57"/>
              <p:cNvSpPr>
                <a:spLocks/>
              </p:cNvSpPr>
              <p:nvPr userDrawn="1"/>
            </p:nvSpPr>
            <p:spPr bwMode="auto">
              <a:xfrm rot="19087588">
                <a:off x="6787785" y="5023960"/>
                <a:ext cx="747712" cy="741363"/>
              </a:xfrm>
              <a:custGeom>
                <a:avLst/>
                <a:gdLst>
                  <a:gd name="T0" fmla="*/ 237 w 471"/>
                  <a:gd name="T1" fmla="*/ 0 h 467"/>
                  <a:gd name="T2" fmla="*/ 393 w 471"/>
                  <a:gd name="T3" fmla="*/ 157 h 467"/>
                  <a:gd name="T4" fmla="*/ 393 w 471"/>
                  <a:gd name="T5" fmla="*/ 157 h 467"/>
                  <a:gd name="T6" fmla="*/ 471 w 471"/>
                  <a:gd name="T7" fmla="*/ 235 h 467"/>
                  <a:gd name="T8" fmla="*/ 471 w 471"/>
                  <a:gd name="T9" fmla="*/ 235 h 467"/>
                  <a:gd name="T10" fmla="*/ 471 w 471"/>
                  <a:gd name="T11" fmla="*/ 235 h 467"/>
                  <a:gd name="T12" fmla="*/ 393 w 471"/>
                  <a:gd name="T13" fmla="*/ 311 h 467"/>
                  <a:gd name="T14" fmla="*/ 393 w 471"/>
                  <a:gd name="T15" fmla="*/ 311 h 467"/>
                  <a:gd name="T16" fmla="*/ 237 w 471"/>
                  <a:gd name="T17" fmla="*/ 467 h 467"/>
                  <a:gd name="T18" fmla="*/ 161 w 471"/>
                  <a:gd name="T19" fmla="*/ 389 h 467"/>
                  <a:gd name="T20" fmla="*/ 260 w 471"/>
                  <a:gd name="T21" fmla="*/ 290 h 467"/>
                  <a:gd name="T22" fmla="*/ 0 w 471"/>
                  <a:gd name="T23" fmla="*/ 290 h 467"/>
                  <a:gd name="T24" fmla="*/ 0 w 471"/>
                  <a:gd name="T25" fmla="*/ 185 h 467"/>
                  <a:gd name="T26" fmla="*/ 260 w 471"/>
                  <a:gd name="T27" fmla="*/ 185 h 467"/>
                  <a:gd name="T28" fmla="*/ 161 w 471"/>
                  <a:gd name="T29" fmla="*/ 79 h 467"/>
                  <a:gd name="T30" fmla="*/ 237 w 471"/>
                  <a:gd name="T3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1" h="467">
                    <a:moveTo>
                      <a:pt x="237" y="0"/>
                    </a:moveTo>
                    <a:lnTo>
                      <a:pt x="393" y="157"/>
                    </a:lnTo>
                    <a:lnTo>
                      <a:pt x="393" y="157"/>
                    </a:lnTo>
                    <a:lnTo>
                      <a:pt x="471" y="235"/>
                    </a:lnTo>
                    <a:lnTo>
                      <a:pt x="471" y="235"/>
                    </a:lnTo>
                    <a:lnTo>
                      <a:pt x="471" y="235"/>
                    </a:lnTo>
                    <a:lnTo>
                      <a:pt x="393" y="311"/>
                    </a:lnTo>
                    <a:lnTo>
                      <a:pt x="393" y="311"/>
                    </a:lnTo>
                    <a:lnTo>
                      <a:pt x="237" y="467"/>
                    </a:lnTo>
                    <a:lnTo>
                      <a:pt x="161" y="389"/>
                    </a:lnTo>
                    <a:lnTo>
                      <a:pt x="260" y="290"/>
                    </a:lnTo>
                    <a:lnTo>
                      <a:pt x="0" y="290"/>
                    </a:lnTo>
                    <a:lnTo>
                      <a:pt x="0" y="185"/>
                    </a:lnTo>
                    <a:lnTo>
                      <a:pt x="260" y="185"/>
                    </a:lnTo>
                    <a:lnTo>
                      <a:pt x="161" y="79"/>
                    </a:lnTo>
                    <a:lnTo>
                      <a:pt x="23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8" name="Freeform 60"/>
              <p:cNvSpPr>
                <a:spLocks noEditPoints="1"/>
              </p:cNvSpPr>
              <p:nvPr userDrawn="1"/>
            </p:nvSpPr>
            <p:spPr bwMode="auto">
              <a:xfrm>
                <a:off x="3689873" y="3022504"/>
                <a:ext cx="584398" cy="616937"/>
              </a:xfrm>
              <a:custGeom>
                <a:avLst/>
                <a:gdLst>
                  <a:gd name="T0" fmla="*/ 239 w 449"/>
                  <a:gd name="T1" fmla="*/ 190 h 474"/>
                  <a:gd name="T2" fmla="*/ 286 w 449"/>
                  <a:gd name="T3" fmla="*/ 237 h 474"/>
                  <a:gd name="T4" fmla="*/ 49 w 449"/>
                  <a:gd name="T5" fmla="*/ 474 h 474"/>
                  <a:gd name="T6" fmla="*/ 0 w 449"/>
                  <a:gd name="T7" fmla="*/ 427 h 474"/>
                  <a:gd name="T8" fmla="*/ 191 w 449"/>
                  <a:gd name="T9" fmla="*/ 237 h 474"/>
                  <a:gd name="T10" fmla="*/ 0 w 449"/>
                  <a:gd name="T11" fmla="*/ 47 h 474"/>
                  <a:gd name="T12" fmla="*/ 47 w 449"/>
                  <a:gd name="T13" fmla="*/ 0 h 474"/>
                  <a:gd name="T14" fmla="*/ 239 w 449"/>
                  <a:gd name="T15" fmla="*/ 190 h 474"/>
                  <a:gd name="T16" fmla="*/ 239 w 449"/>
                  <a:gd name="T17" fmla="*/ 190 h 474"/>
                  <a:gd name="T18" fmla="*/ 355 w 449"/>
                  <a:gd name="T19" fmla="*/ 237 h 474"/>
                  <a:gd name="T20" fmla="*/ 165 w 449"/>
                  <a:gd name="T21" fmla="*/ 47 h 474"/>
                  <a:gd name="T22" fmla="*/ 213 w 449"/>
                  <a:gd name="T23" fmla="*/ 0 h 474"/>
                  <a:gd name="T24" fmla="*/ 402 w 449"/>
                  <a:gd name="T25" fmla="*/ 190 h 474"/>
                  <a:gd name="T26" fmla="*/ 402 w 449"/>
                  <a:gd name="T27" fmla="*/ 190 h 474"/>
                  <a:gd name="T28" fmla="*/ 449 w 449"/>
                  <a:gd name="T29" fmla="*/ 237 h 474"/>
                  <a:gd name="T30" fmla="*/ 213 w 449"/>
                  <a:gd name="T31" fmla="*/ 474 h 474"/>
                  <a:gd name="T32" fmla="*/ 165 w 449"/>
                  <a:gd name="T33" fmla="*/ 427 h 474"/>
                  <a:gd name="T34" fmla="*/ 355 w 449"/>
                  <a:gd name="T3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9" h="474">
                    <a:moveTo>
                      <a:pt x="239" y="190"/>
                    </a:moveTo>
                    <a:lnTo>
                      <a:pt x="286" y="237"/>
                    </a:lnTo>
                    <a:lnTo>
                      <a:pt x="49" y="474"/>
                    </a:lnTo>
                    <a:lnTo>
                      <a:pt x="0" y="427"/>
                    </a:lnTo>
                    <a:lnTo>
                      <a:pt x="191" y="237"/>
                    </a:lnTo>
                    <a:lnTo>
                      <a:pt x="0" y="47"/>
                    </a:lnTo>
                    <a:lnTo>
                      <a:pt x="47" y="0"/>
                    </a:lnTo>
                    <a:lnTo>
                      <a:pt x="239" y="190"/>
                    </a:lnTo>
                    <a:lnTo>
                      <a:pt x="239" y="190"/>
                    </a:lnTo>
                    <a:close/>
                    <a:moveTo>
                      <a:pt x="355" y="237"/>
                    </a:moveTo>
                    <a:lnTo>
                      <a:pt x="165" y="47"/>
                    </a:lnTo>
                    <a:lnTo>
                      <a:pt x="213" y="0"/>
                    </a:lnTo>
                    <a:lnTo>
                      <a:pt x="402" y="190"/>
                    </a:lnTo>
                    <a:lnTo>
                      <a:pt x="402" y="190"/>
                    </a:lnTo>
                    <a:lnTo>
                      <a:pt x="449" y="237"/>
                    </a:lnTo>
                    <a:lnTo>
                      <a:pt x="213" y="474"/>
                    </a:lnTo>
                    <a:lnTo>
                      <a:pt x="165" y="427"/>
                    </a:lnTo>
                    <a:lnTo>
                      <a:pt x="355" y="23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9" name="Freeform 63"/>
              <p:cNvSpPr>
                <a:spLocks noEditPoints="1"/>
              </p:cNvSpPr>
              <p:nvPr userDrawn="1"/>
            </p:nvSpPr>
            <p:spPr bwMode="auto">
              <a:xfrm>
                <a:off x="7486273" y="5423424"/>
                <a:ext cx="742950" cy="744538"/>
              </a:xfrm>
              <a:custGeom>
                <a:avLst/>
                <a:gdLst>
                  <a:gd name="T0" fmla="*/ 99 w 198"/>
                  <a:gd name="T1" fmla="*/ 0 h 198"/>
                  <a:gd name="T2" fmla="*/ 0 w 198"/>
                  <a:gd name="T3" fmla="*/ 99 h 198"/>
                  <a:gd name="T4" fmla="*/ 99 w 198"/>
                  <a:gd name="T5" fmla="*/ 198 h 198"/>
                  <a:gd name="T6" fmla="*/ 198 w 198"/>
                  <a:gd name="T7" fmla="*/ 99 h 198"/>
                  <a:gd name="T8" fmla="*/ 99 w 198"/>
                  <a:gd name="T9" fmla="*/ 0 h 198"/>
                  <a:gd name="T10" fmla="*/ 151 w 198"/>
                  <a:gd name="T11" fmla="*/ 159 h 198"/>
                  <a:gd name="T12" fmla="*/ 146 w 198"/>
                  <a:gd name="T13" fmla="*/ 164 h 198"/>
                  <a:gd name="T14" fmla="*/ 54 w 198"/>
                  <a:gd name="T15" fmla="*/ 164 h 198"/>
                  <a:gd name="T16" fmla="*/ 49 w 198"/>
                  <a:gd name="T17" fmla="*/ 159 h 198"/>
                  <a:gd name="T18" fmla="*/ 49 w 198"/>
                  <a:gd name="T19" fmla="*/ 149 h 198"/>
                  <a:gd name="T20" fmla="*/ 54 w 198"/>
                  <a:gd name="T21" fmla="*/ 144 h 198"/>
                  <a:gd name="T22" fmla="*/ 146 w 198"/>
                  <a:gd name="T23" fmla="*/ 144 h 198"/>
                  <a:gd name="T24" fmla="*/ 151 w 198"/>
                  <a:gd name="T25" fmla="*/ 149 h 198"/>
                  <a:gd name="T26" fmla="*/ 151 w 198"/>
                  <a:gd name="T27" fmla="*/ 159 h 198"/>
                  <a:gd name="T28" fmla="*/ 100 w 198"/>
                  <a:gd name="T29" fmla="*/ 134 h 198"/>
                  <a:gd name="T30" fmla="*/ 48 w 198"/>
                  <a:gd name="T31" fmla="*/ 76 h 198"/>
                  <a:gd name="T32" fmla="*/ 75 w 198"/>
                  <a:gd name="T33" fmla="*/ 76 h 198"/>
                  <a:gd name="T34" fmla="*/ 75 w 198"/>
                  <a:gd name="T35" fmla="*/ 28 h 198"/>
                  <a:gd name="T36" fmla="*/ 123 w 198"/>
                  <a:gd name="T37" fmla="*/ 28 h 198"/>
                  <a:gd name="T38" fmla="*/ 123 w 198"/>
                  <a:gd name="T39" fmla="*/ 76 h 198"/>
                  <a:gd name="T40" fmla="*/ 152 w 198"/>
                  <a:gd name="T41" fmla="*/ 76 h 198"/>
                  <a:gd name="T42" fmla="*/ 100 w 198"/>
                  <a:gd name="T4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98">
                    <a:moveTo>
                      <a:pt x="99" y="0"/>
                    </a:moveTo>
                    <a:cubicBezTo>
                      <a:pt x="44" y="0"/>
                      <a:pt x="0" y="44"/>
                      <a:pt x="0" y="99"/>
                    </a:cubicBezTo>
                    <a:cubicBezTo>
                      <a:pt x="0" y="154"/>
                      <a:pt x="44" y="198"/>
                      <a:pt x="99" y="198"/>
                    </a:cubicBezTo>
                    <a:cubicBezTo>
                      <a:pt x="154" y="198"/>
                      <a:pt x="198" y="154"/>
                      <a:pt x="198" y="99"/>
                    </a:cubicBezTo>
                    <a:cubicBezTo>
                      <a:pt x="198" y="44"/>
                      <a:pt x="154" y="0"/>
                      <a:pt x="99" y="0"/>
                    </a:cubicBezTo>
                    <a:close/>
                    <a:moveTo>
                      <a:pt x="151" y="159"/>
                    </a:moveTo>
                    <a:cubicBezTo>
                      <a:pt x="151" y="162"/>
                      <a:pt x="149" y="164"/>
                      <a:pt x="146" y="164"/>
                    </a:cubicBezTo>
                    <a:cubicBezTo>
                      <a:pt x="54" y="164"/>
                      <a:pt x="54" y="164"/>
                      <a:pt x="54" y="164"/>
                    </a:cubicBezTo>
                    <a:cubicBezTo>
                      <a:pt x="51" y="164"/>
                      <a:pt x="49" y="162"/>
                      <a:pt x="49" y="159"/>
                    </a:cubicBezTo>
                    <a:cubicBezTo>
                      <a:pt x="49" y="149"/>
                      <a:pt x="49" y="149"/>
                      <a:pt x="49" y="149"/>
                    </a:cubicBezTo>
                    <a:cubicBezTo>
                      <a:pt x="49" y="146"/>
                      <a:pt x="51" y="144"/>
                      <a:pt x="54" y="144"/>
                    </a:cubicBezTo>
                    <a:cubicBezTo>
                      <a:pt x="146" y="144"/>
                      <a:pt x="146" y="144"/>
                      <a:pt x="146" y="144"/>
                    </a:cubicBezTo>
                    <a:cubicBezTo>
                      <a:pt x="149" y="144"/>
                      <a:pt x="151" y="146"/>
                      <a:pt x="151" y="149"/>
                    </a:cubicBezTo>
                    <a:lnTo>
                      <a:pt x="151" y="159"/>
                    </a:lnTo>
                    <a:close/>
                    <a:moveTo>
                      <a:pt x="100" y="134"/>
                    </a:moveTo>
                    <a:cubicBezTo>
                      <a:pt x="48" y="76"/>
                      <a:pt x="48" y="76"/>
                      <a:pt x="48" y="76"/>
                    </a:cubicBezTo>
                    <a:cubicBezTo>
                      <a:pt x="75" y="76"/>
                      <a:pt x="75" y="76"/>
                      <a:pt x="75" y="76"/>
                    </a:cubicBezTo>
                    <a:cubicBezTo>
                      <a:pt x="75" y="28"/>
                      <a:pt x="75" y="28"/>
                      <a:pt x="75" y="28"/>
                    </a:cubicBezTo>
                    <a:cubicBezTo>
                      <a:pt x="123" y="28"/>
                      <a:pt x="123" y="28"/>
                      <a:pt x="123" y="28"/>
                    </a:cubicBezTo>
                    <a:cubicBezTo>
                      <a:pt x="123" y="76"/>
                      <a:pt x="123" y="76"/>
                      <a:pt x="123" y="76"/>
                    </a:cubicBezTo>
                    <a:cubicBezTo>
                      <a:pt x="152" y="76"/>
                      <a:pt x="152" y="76"/>
                      <a:pt x="152" y="76"/>
                    </a:cubicBezTo>
                    <a:lnTo>
                      <a:pt x="100" y="1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0" name="Freeform 70"/>
              <p:cNvSpPr>
                <a:spLocks noEditPoints="1"/>
              </p:cNvSpPr>
              <p:nvPr userDrawn="1"/>
            </p:nvSpPr>
            <p:spPr bwMode="auto">
              <a:xfrm rot="2321078">
                <a:off x="7510522" y="4491250"/>
                <a:ext cx="750888" cy="744538"/>
              </a:xfrm>
              <a:custGeom>
                <a:avLst/>
                <a:gdLst>
                  <a:gd name="T0" fmla="*/ 179 w 200"/>
                  <a:gd name="T1" fmla="*/ 160 h 198"/>
                  <a:gd name="T2" fmla="*/ 181 w 200"/>
                  <a:gd name="T3" fmla="*/ 198 h 198"/>
                  <a:gd name="T4" fmla="*/ 147 w 200"/>
                  <a:gd name="T5" fmla="*/ 174 h 198"/>
                  <a:gd name="T6" fmla="*/ 140 w 200"/>
                  <a:gd name="T7" fmla="*/ 175 h 198"/>
                  <a:gd name="T8" fmla="*/ 81 w 200"/>
                  <a:gd name="T9" fmla="*/ 115 h 198"/>
                  <a:gd name="T10" fmla="*/ 140 w 200"/>
                  <a:gd name="T11" fmla="*/ 55 h 198"/>
                  <a:gd name="T12" fmla="*/ 200 w 200"/>
                  <a:gd name="T13" fmla="*/ 115 h 198"/>
                  <a:gd name="T14" fmla="*/ 179 w 200"/>
                  <a:gd name="T15" fmla="*/ 160 h 198"/>
                  <a:gd name="T16" fmla="*/ 140 w 200"/>
                  <a:gd name="T17" fmla="*/ 70 h 198"/>
                  <a:gd name="T18" fmla="*/ 96 w 200"/>
                  <a:gd name="T19" fmla="*/ 114 h 198"/>
                  <a:gd name="T20" fmla="*/ 140 w 200"/>
                  <a:gd name="T21" fmla="*/ 158 h 198"/>
                  <a:gd name="T22" fmla="*/ 146 w 200"/>
                  <a:gd name="T23" fmla="*/ 158 h 198"/>
                  <a:gd name="T24" fmla="*/ 168 w 200"/>
                  <a:gd name="T25" fmla="*/ 173 h 198"/>
                  <a:gd name="T26" fmla="*/ 169 w 200"/>
                  <a:gd name="T27" fmla="*/ 147 h 198"/>
                  <a:gd name="T28" fmla="*/ 184 w 200"/>
                  <a:gd name="T29" fmla="*/ 114 h 198"/>
                  <a:gd name="T30" fmla="*/ 140 w 200"/>
                  <a:gd name="T31" fmla="*/ 70 h 198"/>
                  <a:gd name="T32" fmla="*/ 69 w 200"/>
                  <a:gd name="T33" fmla="*/ 119 h 198"/>
                  <a:gd name="T34" fmla="*/ 79 w 200"/>
                  <a:gd name="T35" fmla="*/ 157 h 198"/>
                  <a:gd name="T36" fmla="*/ 79 w 200"/>
                  <a:gd name="T37" fmla="*/ 157 h 198"/>
                  <a:gd name="T38" fmla="*/ 69 w 200"/>
                  <a:gd name="T39" fmla="*/ 156 h 198"/>
                  <a:gd name="T40" fmla="*/ 24 w 200"/>
                  <a:gd name="T41" fmla="*/ 187 h 198"/>
                  <a:gd name="T42" fmla="*/ 27 w 200"/>
                  <a:gd name="T43" fmla="*/ 138 h 198"/>
                  <a:gd name="T44" fmla="*/ 0 w 200"/>
                  <a:gd name="T45" fmla="*/ 78 h 198"/>
                  <a:gd name="T46" fmla="*/ 79 w 200"/>
                  <a:gd name="T47" fmla="*/ 0 h 198"/>
                  <a:gd name="T48" fmla="*/ 150 w 200"/>
                  <a:gd name="T49" fmla="*/ 46 h 198"/>
                  <a:gd name="T50" fmla="*/ 142 w 200"/>
                  <a:gd name="T51" fmla="*/ 45 h 198"/>
                  <a:gd name="T52" fmla="*/ 69 w 200"/>
                  <a:gd name="T53" fmla="*/ 1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98">
                    <a:moveTo>
                      <a:pt x="179" y="160"/>
                    </a:moveTo>
                    <a:cubicBezTo>
                      <a:pt x="181" y="198"/>
                      <a:pt x="181" y="198"/>
                      <a:pt x="181" y="198"/>
                    </a:cubicBezTo>
                    <a:cubicBezTo>
                      <a:pt x="147" y="174"/>
                      <a:pt x="147" y="174"/>
                      <a:pt x="147" y="174"/>
                    </a:cubicBezTo>
                    <a:cubicBezTo>
                      <a:pt x="145" y="174"/>
                      <a:pt x="143" y="175"/>
                      <a:pt x="140" y="175"/>
                    </a:cubicBezTo>
                    <a:cubicBezTo>
                      <a:pt x="107" y="175"/>
                      <a:pt x="81" y="148"/>
                      <a:pt x="81" y="115"/>
                    </a:cubicBezTo>
                    <a:cubicBezTo>
                      <a:pt x="81" y="82"/>
                      <a:pt x="107" y="55"/>
                      <a:pt x="140" y="55"/>
                    </a:cubicBezTo>
                    <a:cubicBezTo>
                      <a:pt x="173" y="55"/>
                      <a:pt x="200" y="82"/>
                      <a:pt x="200" y="115"/>
                    </a:cubicBezTo>
                    <a:cubicBezTo>
                      <a:pt x="200" y="133"/>
                      <a:pt x="192" y="149"/>
                      <a:pt x="179" y="160"/>
                    </a:cubicBezTo>
                    <a:close/>
                    <a:moveTo>
                      <a:pt x="140" y="70"/>
                    </a:moveTo>
                    <a:cubicBezTo>
                      <a:pt x="116" y="70"/>
                      <a:pt x="96" y="90"/>
                      <a:pt x="96" y="114"/>
                    </a:cubicBezTo>
                    <a:cubicBezTo>
                      <a:pt x="96" y="138"/>
                      <a:pt x="116" y="158"/>
                      <a:pt x="140" y="158"/>
                    </a:cubicBezTo>
                    <a:cubicBezTo>
                      <a:pt x="142" y="158"/>
                      <a:pt x="144" y="158"/>
                      <a:pt x="146" y="158"/>
                    </a:cubicBezTo>
                    <a:cubicBezTo>
                      <a:pt x="168" y="173"/>
                      <a:pt x="168" y="173"/>
                      <a:pt x="168" y="173"/>
                    </a:cubicBezTo>
                    <a:cubicBezTo>
                      <a:pt x="169" y="147"/>
                      <a:pt x="169" y="147"/>
                      <a:pt x="169" y="147"/>
                    </a:cubicBezTo>
                    <a:cubicBezTo>
                      <a:pt x="178" y="139"/>
                      <a:pt x="184" y="127"/>
                      <a:pt x="184" y="114"/>
                    </a:cubicBezTo>
                    <a:cubicBezTo>
                      <a:pt x="184" y="90"/>
                      <a:pt x="164" y="70"/>
                      <a:pt x="140" y="70"/>
                    </a:cubicBezTo>
                    <a:close/>
                    <a:moveTo>
                      <a:pt x="69" y="119"/>
                    </a:moveTo>
                    <a:cubicBezTo>
                      <a:pt x="69" y="133"/>
                      <a:pt x="72" y="146"/>
                      <a:pt x="79" y="157"/>
                    </a:cubicBezTo>
                    <a:cubicBezTo>
                      <a:pt x="79" y="157"/>
                      <a:pt x="79" y="157"/>
                      <a:pt x="79" y="157"/>
                    </a:cubicBezTo>
                    <a:cubicBezTo>
                      <a:pt x="75" y="157"/>
                      <a:pt x="72" y="156"/>
                      <a:pt x="69" y="156"/>
                    </a:cubicBezTo>
                    <a:cubicBezTo>
                      <a:pt x="24" y="187"/>
                      <a:pt x="24" y="187"/>
                      <a:pt x="24" y="187"/>
                    </a:cubicBezTo>
                    <a:cubicBezTo>
                      <a:pt x="27" y="138"/>
                      <a:pt x="27" y="138"/>
                      <a:pt x="27" y="138"/>
                    </a:cubicBezTo>
                    <a:cubicBezTo>
                      <a:pt x="11" y="123"/>
                      <a:pt x="0" y="102"/>
                      <a:pt x="0" y="78"/>
                    </a:cubicBezTo>
                    <a:cubicBezTo>
                      <a:pt x="0" y="35"/>
                      <a:pt x="35" y="0"/>
                      <a:pt x="79" y="0"/>
                    </a:cubicBezTo>
                    <a:cubicBezTo>
                      <a:pt x="110" y="0"/>
                      <a:pt x="138" y="19"/>
                      <a:pt x="150" y="46"/>
                    </a:cubicBezTo>
                    <a:cubicBezTo>
                      <a:pt x="147" y="45"/>
                      <a:pt x="145" y="45"/>
                      <a:pt x="142" y="45"/>
                    </a:cubicBezTo>
                    <a:cubicBezTo>
                      <a:pt x="101" y="45"/>
                      <a:pt x="69" y="78"/>
                      <a:pt x="69"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1" name="Freeform 71"/>
              <p:cNvSpPr>
                <a:spLocks noEditPoints="1"/>
              </p:cNvSpPr>
              <p:nvPr userDrawn="1"/>
            </p:nvSpPr>
            <p:spPr bwMode="auto">
              <a:xfrm>
                <a:off x="5410619" y="2244242"/>
                <a:ext cx="668338" cy="741363"/>
              </a:xfrm>
              <a:custGeom>
                <a:avLst/>
                <a:gdLst>
                  <a:gd name="T0" fmla="*/ 157 w 178"/>
                  <a:gd name="T1" fmla="*/ 53 h 197"/>
                  <a:gd name="T2" fmla="*/ 125 w 178"/>
                  <a:gd name="T3" fmla="*/ 21 h 197"/>
                  <a:gd name="T4" fmla="*/ 141 w 178"/>
                  <a:gd name="T5" fmla="*/ 5 h 197"/>
                  <a:gd name="T6" fmla="*/ 160 w 178"/>
                  <a:gd name="T7" fmla="*/ 5 h 197"/>
                  <a:gd name="T8" fmla="*/ 173 w 178"/>
                  <a:gd name="T9" fmla="*/ 18 h 197"/>
                  <a:gd name="T10" fmla="*/ 173 w 178"/>
                  <a:gd name="T11" fmla="*/ 37 h 197"/>
                  <a:gd name="T12" fmla="*/ 157 w 178"/>
                  <a:gd name="T13" fmla="*/ 53 h 197"/>
                  <a:gd name="T14" fmla="*/ 65 w 178"/>
                  <a:gd name="T15" fmla="*/ 144 h 197"/>
                  <a:gd name="T16" fmla="*/ 33 w 178"/>
                  <a:gd name="T17" fmla="*/ 113 h 197"/>
                  <a:gd name="T18" fmla="*/ 119 w 178"/>
                  <a:gd name="T19" fmla="*/ 28 h 197"/>
                  <a:gd name="T20" fmla="*/ 151 w 178"/>
                  <a:gd name="T21" fmla="*/ 59 h 197"/>
                  <a:gd name="T22" fmla="*/ 65 w 178"/>
                  <a:gd name="T23" fmla="*/ 144 h 197"/>
                  <a:gd name="T24" fmla="*/ 8 w 178"/>
                  <a:gd name="T25" fmla="*/ 170 h 197"/>
                  <a:gd name="T26" fmla="*/ 27 w 178"/>
                  <a:gd name="T27" fmla="*/ 119 h 197"/>
                  <a:gd name="T28" fmla="*/ 59 w 178"/>
                  <a:gd name="T29" fmla="*/ 150 h 197"/>
                  <a:gd name="T30" fmla="*/ 8 w 178"/>
                  <a:gd name="T31" fmla="*/ 170 h 197"/>
                  <a:gd name="T32" fmla="*/ 150 w 178"/>
                  <a:gd name="T33" fmla="*/ 181 h 197"/>
                  <a:gd name="T34" fmla="*/ 158 w 178"/>
                  <a:gd name="T35" fmla="*/ 189 h 197"/>
                  <a:gd name="T36" fmla="*/ 150 w 178"/>
                  <a:gd name="T37" fmla="*/ 197 h 197"/>
                  <a:gd name="T38" fmla="*/ 8 w 178"/>
                  <a:gd name="T39" fmla="*/ 197 h 197"/>
                  <a:gd name="T40" fmla="*/ 0 w 178"/>
                  <a:gd name="T41" fmla="*/ 189 h 197"/>
                  <a:gd name="T42" fmla="*/ 8 w 178"/>
                  <a:gd name="T43" fmla="*/ 181 h 197"/>
                  <a:gd name="T44" fmla="*/ 150 w 178"/>
                  <a:gd name="T45" fmla="*/ 18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197">
                    <a:moveTo>
                      <a:pt x="157" y="53"/>
                    </a:moveTo>
                    <a:cubicBezTo>
                      <a:pt x="125" y="21"/>
                      <a:pt x="125" y="21"/>
                      <a:pt x="125" y="21"/>
                    </a:cubicBezTo>
                    <a:cubicBezTo>
                      <a:pt x="141" y="5"/>
                      <a:pt x="141" y="5"/>
                      <a:pt x="141" y="5"/>
                    </a:cubicBezTo>
                    <a:cubicBezTo>
                      <a:pt x="146" y="0"/>
                      <a:pt x="155" y="0"/>
                      <a:pt x="160" y="5"/>
                    </a:cubicBezTo>
                    <a:cubicBezTo>
                      <a:pt x="173" y="18"/>
                      <a:pt x="173" y="18"/>
                      <a:pt x="173" y="18"/>
                    </a:cubicBezTo>
                    <a:cubicBezTo>
                      <a:pt x="178" y="23"/>
                      <a:pt x="178" y="32"/>
                      <a:pt x="173" y="37"/>
                    </a:cubicBezTo>
                    <a:lnTo>
                      <a:pt x="157" y="53"/>
                    </a:lnTo>
                    <a:close/>
                    <a:moveTo>
                      <a:pt x="65" y="144"/>
                    </a:moveTo>
                    <a:cubicBezTo>
                      <a:pt x="33" y="113"/>
                      <a:pt x="33" y="113"/>
                      <a:pt x="33" y="113"/>
                    </a:cubicBezTo>
                    <a:cubicBezTo>
                      <a:pt x="119" y="28"/>
                      <a:pt x="119" y="28"/>
                      <a:pt x="119" y="28"/>
                    </a:cubicBezTo>
                    <a:cubicBezTo>
                      <a:pt x="151" y="59"/>
                      <a:pt x="151" y="59"/>
                      <a:pt x="151" y="59"/>
                    </a:cubicBezTo>
                    <a:lnTo>
                      <a:pt x="65" y="144"/>
                    </a:lnTo>
                    <a:close/>
                    <a:moveTo>
                      <a:pt x="8" y="170"/>
                    </a:moveTo>
                    <a:cubicBezTo>
                      <a:pt x="27" y="119"/>
                      <a:pt x="27" y="119"/>
                      <a:pt x="27" y="119"/>
                    </a:cubicBezTo>
                    <a:cubicBezTo>
                      <a:pt x="59" y="150"/>
                      <a:pt x="59" y="150"/>
                      <a:pt x="59" y="150"/>
                    </a:cubicBezTo>
                    <a:lnTo>
                      <a:pt x="8" y="170"/>
                    </a:lnTo>
                    <a:close/>
                    <a:moveTo>
                      <a:pt x="150" y="181"/>
                    </a:moveTo>
                    <a:cubicBezTo>
                      <a:pt x="154" y="181"/>
                      <a:pt x="158" y="185"/>
                      <a:pt x="158" y="189"/>
                    </a:cubicBezTo>
                    <a:cubicBezTo>
                      <a:pt x="158" y="194"/>
                      <a:pt x="154" y="197"/>
                      <a:pt x="150" y="197"/>
                    </a:cubicBezTo>
                    <a:cubicBezTo>
                      <a:pt x="8" y="197"/>
                      <a:pt x="8" y="197"/>
                      <a:pt x="8" y="197"/>
                    </a:cubicBezTo>
                    <a:cubicBezTo>
                      <a:pt x="4" y="197"/>
                      <a:pt x="0" y="194"/>
                      <a:pt x="0" y="189"/>
                    </a:cubicBezTo>
                    <a:cubicBezTo>
                      <a:pt x="0" y="185"/>
                      <a:pt x="4" y="181"/>
                      <a:pt x="8" y="181"/>
                    </a:cubicBezTo>
                    <a:lnTo>
                      <a:pt x="150" y="18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2" name="Freeform 72"/>
              <p:cNvSpPr>
                <a:spLocks noEditPoints="1"/>
              </p:cNvSpPr>
              <p:nvPr userDrawn="1"/>
            </p:nvSpPr>
            <p:spPr bwMode="auto">
              <a:xfrm rot="3251596">
                <a:off x="8592300" y="3523827"/>
                <a:ext cx="432925" cy="38086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3" name="Freeform 73"/>
              <p:cNvSpPr>
                <a:spLocks noEditPoints="1"/>
              </p:cNvSpPr>
              <p:nvPr userDrawn="1"/>
            </p:nvSpPr>
            <p:spPr bwMode="auto">
              <a:xfrm>
                <a:off x="4830757" y="5583361"/>
                <a:ext cx="752475" cy="700088"/>
              </a:xfrm>
              <a:custGeom>
                <a:avLst/>
                <a:gdLst>
                  <a:gd name="T0" fmla="*/ 184 w 200"/>
                  <a:gd name="T1" fmla="*/ 100 h 186"/>
                  <a:gd name="T2" fmla="*/ 184 w 200"/>
                  <a:gd name="T3" fmla="*/ 56 h 186"/>
                  <a:gd name="T4" fmla="*/ 145 w 200"/>
                  <a:gd name="T5" fmla="*/ 90 h 186"/>
                  <a:gd name="T6" fmla="*/ 100 w 200"/>
                  <a:gd name="T7" fmla="*/ 129 h 186"/>
                  <a:gd name="T8" fmla="*/ 69 w 200"/>
                  <a:gd name="T9" fmla="*/ 103 h 186"/>
                  <a:gd name="T10" fmla="*/ 18 w 200"/>
                  <a:gd name="T11" fmla="*/ 148 h 186"/>
                  <a:gd name="T12" fmla="*/ 36 w 200"/>
                  <a:gd name="T13" fmla="*/ 160 h 186"/>
                  <a:gd name="T14" fmla="*/ 109 w 200"/>
                  <a:gd name="T15" fmla="*/ 160 h 186"/>
                  <a:gd name="T16" fmla="*/ 121 w 200"/>
                  <a:gd name="T17" fmla="*/ 176 h 186"/>
                  <a:gd name="T18" fmla="*/ 20 w 200"/>
                  <a:gd name="T19" fmla="*/ 176 h 186"/>
                  <a:gd name="T20" fmla="*/ 0 w 200"/>
                  <a:gd name="T21" fmla="*/ 156 h 186"/>
                  <a:gd name="T22" fmla="*/ 0 w 200"/>
                  <a:gd name="T23" fmla="*/ 20 h 186"/>
                  <a:gd name="T24" fmla="*/ 20 w 200"/>
                  <a:gd name="T25" fmla="*/ 0 h 186"/>
                  <a:gd name="T26" fmla="*/ 180 w 200"/>
                  <a:gd name="T27" fmla="*/ 0 h 186"/>
                  <a:gd name="T28" fmla="*/ 200 w 200"/>
                  <a:gd name="T29" fmla="*/ 20 h 186"/>
                  <a:gd name="T30" fmla="*/ 200 w 200"/>
                  <a:gd name="T31" fmla="*/ 119 h 186"/>
                  <a:gd name="T32" fmla="*/ 184 w 200"/>
                  <a:gd name="T33" fmla="*/ 100 h 186"/>
                  <a:gd name="T34" fmla="*/ 16 w 200"/>
                  <a:gd name="T35" fmla="*/ 126 h 186"/>
                  <a:gd name="T36" fmla="*/ 55 w 200"/>
                  <a:gd name="T37" fmla="*/ 90 h 186"/>
                  <a:gd name="T38" fmla="*/ 16 w 200"/>
                  <a:gd name="T39" fmla="*/ 55 h 186"/>
                  <a:gd name="T40" fmla="*/ 16 w 200"/>
                  <a:gd name="T41" fmla="*/ 126 h 186"/>
                  <a:gd name="T42" fmla="*/ 164 w 200"/>
                  <a:gd name="T43" fmla="*/ 16 h 186"/>
                  <a:gd name="T44" fmla="*/ 36 w 200"/>
                  <a:gd name="T45" fmla="*/ 16 h 186"/>
                  <a:gd name="T46" fmla="*/ 16 w 200"/>
                  <a:gd name="T47" fmla="*/ 31 h 186"/>
                  <a:gd name="T48" fmla="*/ 100 w 200"/>
                  <a:gd name="T49" fmla="*/ 106 h 186"/>
                  <a:gd name="T50" fmla="*/ 184 w 200"/>
                  <a:gd name="T51" fmla="*/ 33 h 186"/>
                  <a:gd name="T52" fmla="*/ 164 w 200"/>
                  <a:gd name="T53" fmla="*/ 16 h 186"/>
                  <a:gd name="T54" fmla="*/ 160 w 200"/>
                  <a:gd name="T55" fmla="*/ 106 h 186"/>
                  <a:gd name="T56" fmla="*/ 200 w 200"/>
                  <a:gd name="T57" fmla="*/ 146 h 186"/>
                  <a:gd name="T58" fmla="*/ 160 w 200"/>
                  <a:gd name="T59" fmla="*/ 186 h 186"/>
                  <a:gd name="T60" fmla="*/ 120 w 200"/>
                  <a:gd name="T61" fmla="*/ 146 h 186"/>
                  <a:gd name="T62" fmla="*/ 160 w 200"/>
                  <a:gd name="T63" fmla="*/ 106 h 186"/>
                  <a:gd name="T64" fmla="*/ 152 w 200"/>
                  <a:gd name="T65" fmla="*/ 176 h 186"/>
                  <a:gd name="T66" fmla="*/ 168 w 200"/>
                  <a:gd name="T67" fmla="*/ 176 h 186"/>
                  <a:gd name="T68" fmla="*/ 168 w 200"/>
                  <a:gd name="T69" fmla="*/ 163 h 186"/>
                  <a:gd name="T70" fmla="*/ 152 w 200"/>
                  <a:gd name="T71" fmla="*/ 163 h 186"/>
                  <a:gd name="T72" fmla="*/ 152 w 200"/>
                  <a:gd name="T73" fmla="*/ 176 h 186"/>
                  <a:gd name="T74" fmla="*/ 152 w 200"/>
                  <a:gd name="T75" fmla="*/ 156 h 186"/>
                  <a:gd name="T76" fmla="*/ 168 w 200"/>
                  <a:gd name="T77" fmla="*/ 156 h 186"/>
                  <a:gd name="T78" fmla="*/ 168 w 200"/>
                  <a:gd name="T79" fmla="*/ 116 h 186"/>
                  <a:gd name="T80" fmla="*/ 152 w 200"/>
                  <a:gd name="T81" fmla="*/ 116 h 186"/>
                  <a:gd name="T82" fmla="*/ 152 w 200"/>
                  <a:gd name="T83" fmla="*/ 15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186">
                    <a:moveTo>
                      <a:pt x="184" y="100"/>
                    </a:moveTo>
                    <a:cubicBezTo>
                      <a:pt x="184" y="56"/>
                      <a:pt x="184" y="56"/>
                      <a:pt x="184" y="56"/>
                    </a:cubicBezTo>
                    <a:cubicBezTo>
                      <a:pt x="145" y="90"/>
                      <a:pt x="145" y="90"/>
                      <a:pt x="145" y="90"/>
                    </a:cubicBezTo>
                    <a:cubicBezTo>
                      <a:pt x="100" y="129"/>
                      <a:pt x="100" y="129"/>
                      <a:pt x="100" y="129"/>
                    </a:cubicBezTo>
                    <a:cubicBezTo>
                      <a:pt x="69" y="103"/>
                      <a:pt x="69" y="103"/>
                      <a:pt x="69" y="103"/>
                    </a:cubicBezTo>
                    <a:cubicBezTo>
                      <a:pt x="18" y="148"/>
                      <a:pt x="18" y="148"/>
                      <a:pt x="18" y="148"/>
                    </a:cubicBezTo>
                    <a:cubicBezTo>
                      <a:pt x="21" y="155"/>
                      <a:pt x="28" y="160"/>
                      <a:pt x="36" y="160"/>
                    </a:cubicBezTo>
                    <a:cubicBezTo>
                      <a:pt x="109" y="160"/>
                      <a:pt x="109" y="160"/>
                      <a:pt x="109" y="160"/>
                    </a:cubicBezTo>
                    <a:cubicBezTo>
                      <a:pt x="112" y="166"/>
                      <a:pt x="116" y="171"/>
                      <a:pt x="121" y="176"/>
                    </a:cubicBezTo>
                    <a:cubicBezTo>
                      <a:pt x="20" y="176"/>
                      <a:pt x="20" y="176"/>
                      <a:pt x="20" y="176"/>
                    </a:cubicBezTo>
                    <a:cubicBezTo>
                      <a:pt x="9" y="176"/>
                      <a:pt x="0" y="167"/>
                      <a:pt x="0" y="156"/>
                    </a:cubicBezTo>
                    <a:cubicBezTo>
                      <a:pt x="0" y="20"/>
                      <a:pt x="0" y="20"/>
                      <a:pt x="0" y="20"/>
                    </a:cubicBezTo>
                    <a:cubicBezTo>
                      <a:pt x="0" y="9"/>
                      <a:pt x="9" y="0"/>
                      <a:pt x="20" y="0"/>
                    </a:cubicBezTo>
                    <a:cubicBezTo>
                      <a:pt x="180" y="0"/>
                      <a:pt x="180" y="0"/>
                      <a:pt x="180" y="0"/>
                    </a:cubicBezTo>
                    <a:cubicBezTo>
                      <a:pt x="191" y="0"/>
                      <a:pt x="200" y="9"/>
                      <a:pt x="200" y="20"/>
                    </a:cubicBezTo>
                    <a:cubicBezTo>
                      <a:pt x="200" y="119"/>
                      <a:pt x="200" y="119"/>
                      <a:pt x="200" y="119"/>
                    </a:cubicBezTo>
                    <a:cubicBezTo>
                      <a:pt x="195" y="104"/>
                      <a:pt x="191" y="106"/>
                      <a:pt x="184" y="100"/>
                    </a:cubicBezTo>
                    <a:close/>
                    <a:moveTo>
                      <a:pt x="16" y="126"/>
                    </a:moveTo>
                    <a:cubicBezTo>
                      <a:pt x="55" y="90"/>
                      <a:pt x="55" y="90"/>
                      <a:pt x="55" y="90"/>
                    </a:cubicBezTo>
                    <a:cubicBezTo>
                      <a:pt x="16" y="55"/>
                      <a:pt x="16" y="55"/>
                      <a:pt x="16" y="55"/>
                    </a:cubicBezTo>
                    <a:lnTo>
                      <a:pt x="16" y="126"/>
                    </a:lnTo>
                    <a:close/>
                    <a:moveTo>
                      <a:pt x="164" y="16"/>
                    </a:moveTo>
                    <a:cubicBezTo>
                      <a:pt x="36" y="16"/>
                      <a:pt x="36" y="16"/>
                      <a:pt x="36" y="16"/>
                    </a:cubicBezTo>
                    <a:cubicBezTo>
                      <a:pt x="26" y="16"/>
                      <a:pt x="19" y="22"/>
                      <a:pt x="16" y="31"/>
                    </a:cubicBezTo>
                    <a:cubicBezTo>
                      <a:pt x="100" y="106"/>
                      <a:pt x="100" y="106"/>
                      <a:pt x="100" y="106"/>
                    </a:cubicBezTo>
                    <a:cubicBezTo>
                      <a:pt x="184" y="33"/>
                      <a:pt x="184" y="33"/>
                      <a:pt x="184" y="33"/>
                    </a:cubicBezTo>
                    <a:cubicBezTo>
                      <a:pt x="182" y="23"/>
                      <a:pt x="174" y="16"/>
                      <a:pt x="164" y="16"/>
                    </a:cubicBezTo>
                    <a:close/>
                    <a:moveTo>
                      <a:pt x="160" y="106"/>
                    </a:moveTo>
                    <a:cubicBezTo>
                      <a:pt x="182" y="106"/>
                      <a:pt x="200" y="124"/>
                      <a:pt x="200" y="146"/>
                    </a:cubicBezTo>
                    <a:cubicBezTo>
                      <a:pt x="200" y="168"/>
                      <a:pt x="182" y="186"/>
                      <a:pt x="160" y="186"/>
                    </a:cubicBezTo>
                    <a:cubicBezTo>
                      <a:pt x="138" y="186"/>
                      <a:pt x="120" y="168"/>
                      <a:pt x="120" y="146"/>
                    </a:cubicBezTo>
                    <a:cubicBezTo>
                      <a:pt x="120" y="124"/>
                      <a:pt x="138" y="106"/>
                      <a:pt x="160" y="106"/>
                    </a:cubicBezTo>
                    <a:close/>
                    <a:moveTo>
                      <a:pt x="152" y="176"/>
                    </a:moveTo>
                    <a:cubicBezTo>
                      <a:pt x="168" y="176"/>
                      <a:pt x="168" y="176"/>
                      <a:pt x="168" y="176"/>
                    </a:cubicBezTo>
                    <a:cubicBezTo>
                      <a:pt x="168" y="163"/>
                      <a:pt x="168" y="163"/>
                      <a:pt x="168" y="163"/>
                    </a:cubicBezTo>
                    <a:cubicBezTo>
                      <a:pt x="152" y="163"/>
                      <a:pt x="152" y="163"/>
                      <a:pt x="152" y="163"/>
                    </a:cubicBezTo>
                    <a:lnTo>
                      <a:pt x="152" y="176"/>
                    </a:lnTo>
                    <a:close/>
                    <a:moveTo>
                      <a:pt x="152" y="156"/>
                    </a:moveTo>
                    <a:cubicBezTo>
                      <a:pt x="168" y="156"/>
                      <a:pt x="168" y="156"/>
                      <a:pt x="168" y="156"/>
                    </a:cubicBezTo>
                    <a:cubicBezTo>
                      <a:pt x="168" y="116"/>
                      <a:pt x="168" y="116"/>
                      <a:pt x="168" y="116"/>
                    </a:cubicBezTo>
                    <a:cubicBezTo>
                      <a:pt x="152" y="116"/>
                      <a:pt x="152" y="116"/>
                      <a:pt x="152" y="116"/>
                    </a:cubicBezTo>
                    <a:lnTo>
                      <a:pt x="152" y="15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4" name="Freeform 74"/>
              <p:cNvSpPr>
                <a:spLocks noEditPoints="1"/>
              </p:cNvSpPr>
              <p:nvPr userDrawn="1"/>
            </p:nvSpPr>
            <p:spPr bwMode="auto">
              <a:xfrm rot="1402556">
                <a:off x="7672475" y="3632687"/>
                <a:ext cx="741363" cy="722313"/>
              </a:xfrm>
              <a:custGeom>
                <a:avLst/>
                <a:gdLst>
                  <a:gd name="T0" fmla="*/ 99 w 197"/>
                  <a:gd name="T1" fmla="*/ 191 h 192"/>
                  <a:gd name="T2" fmla="*/ 99 w 197"/>
                  <a:gd name="T3" fmla="*/ 192 h 192"/>
                  <a:gd name="T4" fmla="*/ 99 w 197"/>
                  <a:gd name="T5" fmla="*/ 191 h 192"/>
                  <a:gd name="T6" fmla="*/ 99 w 197"/>
                  <a:gd name="T7" fmla="*/ 192 h 192"/>
                  <a:gd name="T8" fmla="*/ 99 w 197"/>
                  <a:gd name="T9" fmla="*/ 191 h 192"/>
                  <a:gd name="T10" fmla="*/ 3 w 197"/>
                  <a:gd name="T11" fmla="*/ 64 h 192"/>
                  <a:gd name="T12" fmla="*/ 3 w 197"/>
                  <a:gd name="T13" fmla="*/ 55 h 192"/>
                  <a:gd name="T14" fmla="*/ 51 w 197"/>
                  <a:gd name="T15" fmla="*/ 10 h 192"/>
                  <a:gd name="T16" fmla="*/ 99 w 197"/>
                  <a:gd name="T17" fmla="*/ 49 h 192"/>
                  <a:gd name="T18" fmla="*/ 146 w 197"/>
                  <a:gd name="T19" fmla="*/ 10 h 192"/>
                  <a:gd name="T20" fmla="*/ 194 w 197"/>
                  <a:gd name="T21" fmla="*/ 55 h 192"/>
                  <a:gd name="T22" fmla="*/ 194 w 197"/>
                  <a:gd name="T23" fmla="*/ 64 h 192"/>
                  <a:gd name="T24" fmla="*/ 99 w 197"/>
                  <a:gd name="T25" fmla="*/ 191 h 192"/>
                  <a:gd name="T26" fmla="*/ 27 w 197"/>
                  <a:gd name="T27" fmla="*/ 32 h 192"/>
                  <a:gd name="T28" fmla="*/ 37 w 197"/>
                  <a:gd name="T29" fmla="*/ 108 h 192"/>
                  <a:gd name="T30" fmla="*/ 81 w 197"/>
                  <a:gd name="T31" fmla="*/ 44 h 192"/>
                  <a:gd name="T32" fmla="*/ 27 w 197"/>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2">
                    <a:moveTo>
                      <a:pt x="99" y="191"/>
                    </a:moveTo>
                    <a:cubicBezTo>
                      <a:pt x="99" y="191"/>
                      <a:pt x="99" y="192"/>
                      <a:pt x="99" y="192"/>
                    </a:cubicBezTo>
                    <a:cubicBezTo>
                      <a:pt x="99" y="192"/>
                      <a:pt x="99" y="192"/>
                      <a:pt x="99" y="191"/>
                    </a:cubicBezTo>
                    <a:cubicBezTo>
                      <a:pt x="99" y="192"/>
                      <a:pt x="99" y="192"/>
                      <a:pt x="99" y="192"/>
                    </a:cubicBezTo>
                    <a:cubicBezTo>
                      <a:pt x="99" y="192"/>
                      <a:pt x="99" y="191"/>
                      <a:pt x="99" y="191"/>
                    </a:cubicBezTo>
                    <a:cubicBezTo>
                      <a:pt x="1" y="127"/>
                      <a:pt x="3" y="64"/>
                      <a:pt x="3" y="64"/>
                    </a:cubicBezTo>
                    <a:cubicBezTo>
                      <a:pt x="3" y="64"/>
                      <a:pt x="3" y="62"/>
                      <a:pt x="3" y="55"/>
                    </a:cubicBezTo>
                    <a:cubicBezTo>
                      <a:pt x="3" y="30"/>
                      <a:pt x="25" y="10"/>
                      <a:pt x="51" y="10"/>
                    </a:cubicBezTo>
                    <a:cubicBezTo>
                      <a:pt x="95" y="10"/>
                      <a:pt x="99" y="49"/>
                      <a:pt x="99" y="49"/>
                    </a:cubicBezTo>
                    <a:cubicBezTo>
                      <a:pt x="99" y="49"/>
                      <a:pt x="103" y="10"/>
                      <a:pt x="146" y="10"/>
                    </a:cubicBezTo>
                    <a:cubicBezTo>
                      <a:pt x="172" y="10"/>
                      <a:pt x="194" y="30"/>
                      <a:pt x="194" y="55"/>
                    </a:cubicBezTo>
                    <a:cubicBezTo>
                      <a:pt x="194" y="62"/>
                      <a:pt x="194" y="64"/>
                      <a:pt x="194" y="64"/>
                    </a:cubicBezTo>
                    <a:cubicBezTo>
                      <a:pt x="194" y="64"/>
                      <a:pt x="197" y="127"/>
                      <a:pt x="99" y="191"/>
                    </a:cubicBezTo>
                    <a:close/>
                    <a:moveTo>
                      <a:pt x="27" y="32"/>
                    </a:moveTo>
                    <a:cubicBezTo>
                      <a:pt x="0" y="66"/>
                      <a:pt x="39" y="112"/>
                      <a:pt x="37" y="108"/>
                    </a:cubicBezTo>
                    <a:cubicBezTo>
                      <a:pt x="5" y="0"/>
                      <a:pt x="81" y="44"/>
                      <a:pt x="81" y="44"/>
                    </a:cubicBezTo>
                    <a:cubicBezTo>
                      <a:pt x="81" y="44"/>
                      <a:pt x="59" y="5"/>
                      <a:pt x="27"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5" name="Freeform 75"/>
              <p:cNvSpPr>
                <a:spLocks noEditPoints="1"/>
              </p:cNvSpPr>
              <p:nvPr userDrawn="1"/>
            </p:nvSpPr>
            <p:spPr bwMode="auto">
              <a:xfrm>
                <a:off x="3478824" y="4778628"/>
                <a:ext cx="735013" cy="684213"/>
              </a:xfrm>
              <a:custGeom>
                <a:avLst/>
                <a:gdLst>
                  <a:gd name="T0" fmla="*/ 98 w 196"/>
                  <a:gd name="T1" fmla="*/ 181 h 182"/>
                  <a:gd name="T2" fmla="*/ 98 w 196"/>
                  <a:gd name="T3" fmla="*/ 182 h 182"/>
                  <a:gd name="T4" fmla="*/ 98 w 196"/>
                  <a:gd name="T5" fmla="*/ 181 h 182"/>
                  <a:gd name="T6" fmla="*/ 98 w 196"/>
                  <a:gd name="T7" fmla="*/ 182 h 182"/>
                  <a:gd name="T8" fmla="*/ 98 w 196"/>
                  <a:gd name="T9" fmla="*/ 181 h 182"/>
                  <a:gd name="T10" fmla="*/ 2 w 196"/>
                  <a:gd name="T11" fmla="*/ 54 h 182"/>
                  <a:gd name="T12" fmla="*/ 2 w 196"/>
                  <a:gd name="T13" fmla="*/ 45 h 182"/>
                  <a:gd name="T14" fmla="*/ 50 w 196"/>
                  <a:gd name="T15" fmla="*/ 0 h 182"/>
                  <a:gd name="T16" fmla="*/ 98 w 196"/>
                  <a:gd name="T17" fmla="*/ 39 h 182"/>
                  <a:gd name="T18" fmla="*/ 145 w 196"/>
                  <a:gd name="T19" fmla="*/ 0 h 182"/>
                  <a:gd name="T20" fmla="*/ 193 w 196"/>
                  <a:gd name="T21" fmla="*/ 45 h 182"/>
                  <a:gd name="T22" fmla="*/ 193 w 196"/>
                  <a:gd name="T23" fmla="*/ 54 h 182"/>
                  <a:gd name="T24" fmla="*/ 98 w 196"/>
                  <a:gd name="T25" fmla="*/ 181 h 182"/>
                  <a:gd name="T26" fmla="*/ 169 w 196"/>
                  <a:gd name="T27" fmla="*/ 58 h 182"/>
                  <a:gd name="T28" fmla="*/ 142 w 196"/>
                  <a:gd name="T29" fmla="*/ 22 h 182"/>
                  <a:gd name="T30" fmla="*/ 98 w 196"/>
                  <a:gd name="T31" fmla="*/ 68 h 182"/>
                  <a:gd name="T32" fmla="*/ 54 w 196"/>
                  <a:gd name="T33" fmla="*/ 22 h 182"/>
                  <a:gd name="T34" fmla="*/ 25 w 196"/>
                  <a:gd name="T35" fmla="*/ 58 h 182"/>
                  <a:gd name="T36" fmla="*/ 25 w 196"/>
                  <a:gd name="T37" fmla="*/ 64 h 182"/>
                  <a:gd name="T38" fmla="*/ 97 w 196"/>
                  <a:gd name="T39" fmla="*/ 151 h 182"/>
                  <a:gd name="T40" fmla="*/ 97 w 196"/>
                  <a:gd name="T41" fmla="*/ 151 h 182"/>
                  <a:gd name="T42" fmla="*/ 98 w 196"/>
                  <a:gd name="T43" fmla="*/ 151 h 182"/>
                  <a:gd name="T44" fmla="*/ 98 w 196"/>
                  <a:gd name="T45" fmla="*/ 151 h 182"/>
                  <a:gd name="T46" fmla="*/ 98 w 196"/>
                  <a:gd name="T47" fmla="*/ 151 h 182"/>
                  <a:gd name="T48" fmla="*/ 169 w 196"/>
                  <a:gd name="T49" fmla="*/ 64 h 182"/>
                  <a:gd name="T50" fmla="*/ 169 w 196"/>
                  <a:gd name="T51"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6" h="182">
                    <a:moveTo>
                      <a:pt x="98" y="181"/>
                    </a:moveTo>
                    <a:cubicBezTo>
                      <a:pt x="98" y="181"/>
                      <a:pt x="98" y="182"/>
                      <a:pt x="98" y="182"/>
                    </a:cubicBezTo>
                    <a:cubicBezTo>
                      <a:pt x="98" y="182"/>
                      <a:pt x="98" y="182"/>
                      <a:pt x="98" y="181"/>
                    </a:cubicBezTo>
                    <a:cubicBezTo>
                      <a:pt x="98" y="182"/>
                      <a:pt x="98" y="182"/>
                      <a:pt x="98" y="182"/>
                    </a:cubicBezTo>
                    <a:cubicBezTo>
                      <a:pt x="98" y="182"/>
                      <a:pt x="98" y="181"/>
                      <a:pt x="98" y="181"/>
                    </a:cubicBezTo>
                    <a:cubicBezTo>
                      <a:pt x="0" y="117"/>
                      <a:pt x="2" y="54"/>
                      <a:pt x="2" y="54"/>
                    </a:cubicBezTo>
                    <a:cubicBezTo>
                      <a:pt x="2" y="54"/>
                      <a:pt x="2" y="52"/>
                      <a:pt x="2" y="45"/>
                    </a:cubicBezTo>
                    <a:cubicBezTo>
                      <a:pt x="2" y="20"/>
                      <a:pt x="24" y="0"/>
                      <a:pt x="50" y="0"/>
                    </a:cubicBezTo>
                    <a:cubicBezTo>
                      <a:pt x="94" y="0"/>
                      <a:pt x="98" y="39"/>
                      <a:pt x="98" y="39"/>
                    </a:cubicBezTo>
                    <a:cubicBezTo>
                      <a:pt x="98" y="39"/>
                      <a:pt x="102" y="0"/>
                      <a:pt x="145" y="0"/>
                    </a:cubicBezTo>
                    <a:cubicBezTo>
                      <a:pt x="171" y="0"/>
                      <a:pt x="193" y="20"/>
                      <a:pt x="193" y="45"/>
                    </a:cubicBezTo>
                    <a:cubicBezTo>
                      <a:pt x="193" y="52"/>
                      <a:pt x="193" y="54"/>
                      <a:pt x="193" y="54"/>
                    </a:cubicBezTo>
                    <a:cubicBezTo>
                      <a:pt x="193" y="54"/>
                      <a:pt x="196" y="117"/>
                      <a:pt x="98" y="181"/>
                    </a:cubicBezTo>
                    <a:close/>
                    <a:moveTo>
                      <a:pt x="169" y="58"/>
                    </a:moveTo>
                    <a:cubicBezTo>
                      <a:pt x="169" y="40"/>
                      <a:pt x="161" y="22"/>
                      <a:pt x="142" y="22"/>
                    </a:cubicBezTo>
                    <a:cubicBezTo>
                      <a:pt x="111" y="22"/>
                      <a:pt x="98" y="68"/>
                      <a:pt x="98" y="68"/>
                    </a:cubicBezTo>
                    <a:cubicBezTo>
                      <a:pt x="98" y="68"/>
                      <a:pt x="85" y="22"/>
                      <a:pt x="54" y="22"/>
                    </a:cubicBezTo>
                    <a:cubicBezTo>
                      <a:pt x="35" y="22"/>
                      <a:pt x="25" y="40"/>
                      <a:pt x="25" y="58"/>
                    </a:cubicBezTo>
                    <a:cubicBezTo>
                      <a:pt x="25" y="62"/>
                      <a:pt x="25" y="64"/>
                      <a:pt x="25" y="64"/>
                    </a:cubicBezTo>
                    <a:cubicBezTo>
                      <a:pt x="25" y="64"/>
                      <a:pt x="28" y="105"/>
                      <a:pt x="97" y="151"/>
                    </a:cubicBezTo>
                    <a:cubicBezTo>
                      <a:pt x="97" y="151"/>
                      <a:pt x="97" y="151"/>
                      <a:pt x="97" y="151"/>
                    </a:cubicBezTo>
                    <a:cubicBezTo>
                      <a:pt x="98" y="151"/>
                      <a:pt x="98" y="151"/>
                      <a:pt x="98" y="151"/>
                    </a:cubicBezTo>
                    <a:cubicBezTo>
                      <a:pt x="98" y="151"/>
                      <a:pt x="98" y="151"/>
                      <a:pt x="98" y="151"/>
                    </a:cubicBezTo>
                    <a:cubicBezTo>
                      <a:pt x="98" y="151"/>
                      <a:pt x="98" y="151"/>
                      <a:pt x="98" y="151"/>
                    </a:cubicBezTo>
                    <a:cubicBezTo>
                      <a:pt x="168" y="105"/>
                      <a:pt x="169" y="64"/>
                      <a:pt x="169" y="64"/>
                    </a:cubicBezTo>
                    <a:cubicBezTo>
                      <a:pt x="169" y="64"/>
                      <a:pt x="169" y="62"/>
                      <a:pt x="169"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6" name="Freeform 77"/>
              <p:cNvSpPr>
                <a:spLocks noEditPoints="1"/>
              </p:cNvSpPr>
              <p:nvPr userDrawn="1"/>
            </p:nvSpPr>
            <p:spPr bwMode="auto">
              <a:xfrm rot="19861685">
                <a:off x="5993161" y="4807752"/>
                <a:ext cx="750888" cy="738188"/>
              </a:xfrm>
              <a:custGeom>
                <a:avLst/>
                <a:gdLst>
                  <a:gd name="T0" fmla="*/ 160 w 200"/>
                  <a:gd name="T1" fmla="*/ 194 h 196"/>
                  <a:gd name="T2" fmla="*/ 120 w 200"/>
                  <a:gd name="T3" fmla="*/ 154 h 196"/>
                  <a:gd name="T4" fmla="*/ 160 w 200"/>
                  <a:gd name="T5" fmla="*/ 114 h 196"/>
                  <a:gd name="T6" fmla="*/ 200 w 200"/>
                  <a:gd name="T7" fmla="*/ 154 h 196"/>
                  <a:gd name="T8" fmla="*/ 160 w 200"/>
                  <a:gd name="T9" fmla="*/ 194 h 196"/>
                  <a:gd name="T10" fmla="*/ 184 w 200"/>
                  <a:gd name="T11" fmla="*/ 148 h 196"/>
                  <a:gd name="T12" fmla="*/ 168 w 200"/>
                  <a:gd name="T13" fmla="*/ 148 h 196"/>
                  <a:gd name="T14" fmla="*/ 168 w 200"/>
                  <a:gd name="T15" fmla="*/ 132 h 196"/>
                  <a:gd name="T16" fmla="*/ 152 w 200"/>
                  <a:gd name="T17" fmla="*/ 132 h 196"/>
                  <a:gd name="T18" fmla="*/ 152 w 200"/>
                  <a:gd name="T19" fmla="*/ 148 h 196"/>
                  <a:gd name="T20" fmla="*/ 136 w 200"/>
                  <a:gd name="T21" fmla="*/ 148 h 196"/>
                  <a:gd name="T22" fmla="*/ 136 w 200"/>
                  <a:gd name="T23" fmla="*/ 164 h 196"/>
                  <a:gd name="T24" fmla="*/ 152 w 200"/>
                  <a:gd name="T25" fmla="*/ 164 h 196"/>
                  <a:gd name="T26" fmla="*/ 152 w 200"/>
                  <a:gd name="T27" fmla="*/ 180 h 196"/>
                  <a:gd name="T28" fmla="*/ 168 w 200"/>
                  <a:gd name="T29" fmla="*/ 180 h 196"/>
                  <a:gd name="T30" fmla="*/ 168 w 200"/>
                  <a:gd name="T31" fmla="*/ 164 h 196"/>
                  <a:gd name="T32" fmla="*/ 184 w 200"/>
                  <a:gd name="T33" fmla="*/ 164 h 196"/>
                  <a:gd name="T34" fmla="*/ 184 w 200"/>
                  <a:gd name="T35" fmla="*/ 148 h 196"/>
                  <a:gd name="T36" fmla="*/ 80 w 200"/>
                  <a:gd name="T37" fmla="*/ 128 h 196"/>
                  <a:gd name="T38" fmla="*/ 16 w 200"/>
                  <a:gd name="T39" fmla="*/ 64 h 196"/>
                  <a:gd name="T40" fmla="*/ 80 w 200"/>
                  <a:gd name="T41" fmla="*/ 0 h 196"/>
                  <a:gd name="T42" fmla="*/ 144 w 200"/>
                  <a:gd name="T43" fmla="*/ 64 h 196"/>
                  <a:gd name="T44" fmla="*/ 80 w 200"/>
                  <a:gd name="T45" fmla="*/ 128 h 196"/>
                  <a:gd name="T46" fmla="*/ 70 w 200"/>
                  <a:gd name="T47" fmla="*/ 17 h 196"/>
                  <a:gd name="T48" fmla="*/ 31 w 200"/>
                  <a:gd name="T49" fmla="*/ 64 h 196"/>
                  <a:gd name="T50" fmla="*/ 80 w 200"/>
                  <a:gd name="T51" fmla="*/ 113 h 196"/>
                  <a:gd name="T52" fmla="*/ 129 w 200"/>
                  <a:gd name="T53" fmla="*/ 64 h 196"/>
                  <a:gd name="T54" fmla="*/ 70 w 200"/>
                  <a:gd name="T55" fmla="*/ 17 h 196"/>
                  <a:gd name="T56" fmla="*/ 40 w 200"/>
                  <a:gd name="T57" fmla="*/ 132 h 196"/>
                  <a:gd name="T58" fmla="*/ 113 w 200"/>
                  <a:gd name="T59" fmla="*/ 132 h 196"/>
                  <a:gd name="T60" fmla="*/ 108 w 200"/>
                  <a:gd name="T61" fmla="*/ 154 h 196"/>
                  <a:gd name="T62" fmla="*/ 129 w 200"/>
                  <a:gd name="T63" fmla="*/ 196 h 196"/>
                  <a:gd name="T64" fmla="*/ 0 w 200"/>
                  <a:gd name="T65" fmla="*/ 196 h 196"/>
                  <a:gd name="T66" fmla="*/ 20 w 200"/>
                  <a:gd name="T67" fmla="*/ 148 h 196"/>
                  <a:gd name="T68" fmla="*/ 40 w 200"/>
                  <a:gd name="T69" fmla="*/ 13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96">
                    <a:moveTo>
                      <a:pt x="160" y="194"/>
                    </a:moveTo>
                    <a:cubicBezTo>
                      <a:pt x="138" y="194"/>
                      <a:pt x="120" y="176"/>
                      <a:pt x="120" y="154"/>
                    </a:cubicBezTo>
                    <a:cubicBezTo>
                      <a:pt x="120" y="132"/>
                      <a:pt x="138" y="114"/>
                      <a:pt x="160" y="114"/>
                    </a:cubicBezTo>
                    <a:cubicBezTo>
                      <a:pt x="182" y="114"/>
                      <a:pt x="200" y="132"/>
                      <a:pt x="200" y="154"/>
                    </a:cubicBezTo>
                    <a:cubicBezTo>
                      <a:pt x="200" y="176"/>
                      <a:pt x="182" y="194"/>
                      <a:pt x="160" y="194"/>
                    </a:cubicBezTo>
                    <a:close/>
                    <a:moveTo>
                      <a:pt x="184" y="148"/>
                    </a:moveTo>
                    <a:cubicBezTo>
                      <a:pt x="168" y="148"/>
                      <a:pt x="168" y="148"/>
                      <a:pt x="168" y="148"/>
                    </a:cubicBezTo>
                    <a:cubicBezTo>
                      <a:pt x="168" y="132"/>
                      <a:pt x="168" y="132"/>
                      <a:pt x="168" y="132"/>
                    </a:cubicBezTo>
                    <a:cubicBezTo>
                      <a:pt x="152" y="132"/>
                      <a:pt x="152" y="132"/>
                      <a:pt x="152" y="132"/>
                    </a:cubicBezTo>
                    <a:cubicBezTo>
                      <a:pt x="152" y="148"/>
                      <a:pt x="152" y="148"/>
                      <a:pt x="152" y="148"/>
                    </a:cubicBezTo>
                    <a:cubicBezTo>
                      <a:pt x="136" y="148"/>
                      <a:pt x="136" y="148"/>
                      <a:pt x="136" y="148"/>
                    </a:cubicBezTo>
                    <a:cubicBezTo>
                      <a:pt x="136" y="164"/>
                      <a:pt x="136" y="164"/>
                      <a:pt x="136" y="164"/>
                    </a:cubicBezTo>
                    <a:cubicBezTo>
                      <a:pt x="152" y="164"/>
                      <a:pt x="152" y="164"/>
                      <a:pt x="152" y="164"/>
                    </a:cubicBezTo>
                    <a:cubicBezTo>
                      <a:pt x="152" y="180"/>
                      <a:pt x="152" y="180"/>
                      <a:pt x="152" y="180"/>
                    </a:cubicBezTo>
                    <a:cubicBezTo>
                      <a:pt x="168" y="180"/>
                      <a:pt x="168" y="180"/>
                      <a:pt x="168" y="180"/>
                    </a:cubicBezTo>
                    <a:cubicBezTo>
                      <a:pt x="168" y="164"/>
                      <a:pt x="168" y="164"/>
                      <a:pt x="168" y="164"/>
                    </a:cubicBezTo>
                    <a:cubicBezTo>
                      <a:pt x="184" y="164"/>
                      <a:pt x="184" y="164"/>
                      <a:pt x="184" y="164"/>
                    </a:cubicBezTo>
                    <a:lnTo>
                      <a:pt x="184" y="148"/>
                    </a:lnTo>
                    <a:close/>
                    <a:moveTo>
                      <a:pt x="80" y="128"/>
                    </a:moveTo>
                    <a:cubicBezTo>
                      <a:pt x="45" y="128"/>
                      <a:pt x="16" y="99"/>
                      <a:pt x="16" y="64"/>
                    </a:cubicBezTo>
                    <a:cubicBezTo>
                      <a:pt x="16" y="29"/>
                      <a:pt x="45" y="0"/>
                      <a:pt x="80" y="0"/>
                    </a:cubicBezTo>
                    <a:cubicBezTo>
                      <a:pt x="116" y="0"/>
                      <a:pt x="144" y="29"/>
                      <a:pt x="144" y="64"/>
                    </a:cubicBezTo>
                    <a:cubicBezTo>
                      <a:pt x="144" y="99"/>
                      <a:pt x="116" y="128"/>
                      <a:pt x="80" y="128"/>
                    </a:cubicBezTo>
                    <a:close/>
                    <a:moveTo>
                      <a:pt x="70" y="17"/>
                    </a:moveTo>
                    <a:cubicBezTo>
                      <a:pt x="50" y="24"/>
                      <a:pt x="74" y="49"/>
                      <a:pt x="31" y="64"/>
                    </a:cubicBezTo>
                    <a:cubicBezTo>
                      <a:pt x="31" y="91"/>
                      <a:pt x="53" y="113"/>
                      <a:pt x="80" y="113"/>
                    </a:cubicBezTo>
                    <a:cubicBezTo>
                      <a:pt x="107" y="113"/>
                      <a:pt x="129" y="91"/>
                      <a:pt x="129" y="64"/>
                    </a:cubicBezTo>
                    <a:cubicBezTo>
                      <a:pt x="104" y="43"/>
                      <a:pt x="62" y="53"/>
                      <a:pt x="70" y="17"/>
                    </a:cubicBezTo>
                    <a:close/>
                    <a:moveTo>
                      <a:pt x="40" y="132"/>
                    </a:moveTo>
                    <a:cubicBezTo>
                      <a:pt x="113" y="132"/>
                      <a:pt x="113" y="132"/>
                      <a:pt x="113" y="132"/>
                    </a:cubicBezTo>
                    <a:cubicBezTo>
                      <a:pt x="110" y="139"/>
                      <a:pt x="108" y="146"/>
                      <a:pt x="108" y="154"/>
                    </a:cubicBezTo>
                    <a:cubicBezTo>
                      <a:pt x="108" y="171"/>
                      <a:pt x="117" y="187"/>
                      <a:pt x="129" y="196"/>
                    </a:cubicBezTo>
                    <a:cubicBezTo>
                      <a:pt x="0" y="196"/>
                      <a:pt x="0" y="196"/>
                      <a:pt x="0" y="196"/>
                    </a:cubicBezTo>
                    <a:cubicBezTo>
                      <a:pt x="20" y="148"/>
                      <a:pt x="20" y="148"/>
                      <a:pt x="20" y="148"/>
                    </a:cubicBezTo>
                    <a:cubicBezTo>
                      <a:pt x="20" y="148"/>
                      <a:pt x="25" y="132"/>
                      <a:pt x="40"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7" name="Freeform 80"/>
              <p:cNvSpPr>
                <a:spLocks noEditPoints="1"/>
              </p:cNvSpPr>
              <p:nvPr userDrawn="1"/>
            </p:nvSpPr>
            <p:spPr bwMode="auto">
              <a:xfrm>
                <a:off x="3043548" y="12664"/>
                <a:ext cx="514222" cy="482508"/>
              </a:xfrm>
              <a:custGeom>
                <a:avLst/>
                <a:gdLst>
                  <a:gd name="T0" fmla="*/ 151 w 192"/>
                  <a:gd name="T1" fmla="*/ 144 h 180"/>
                  <a:gd name="T2" fmla="*/ 132 w 192"/>
                  <a:gd name="T3" fmla="*/ 128 h 180"/>
                  <a:gd name="T4" fmla="*/ 105 w 192"/>
                  <a:gd name="T5" fmla="*/ 128 h 180"/>
                  <a:gd name="T6" fmla="*/ 108 w 192"/>
                  <a:gd name="T7" fmla="*/ 119 h 180"/>
                  <a:gd name="T8" fmla="*/ 138 w 192"/>
                  <a:gd name="T9" fmla="*/ 104 h 180"/>
                  <a:gd name="T10" fmla="*/ 171 w 192"/>
                  <a:gd name="T11" fmla="*/ 104 h 180"/>
                  <a:gd name="T12" fmla="*/ 182 w 192"/>
                  <a:gd name="T13" fmla="*/ 113 h 180"/>
                  <a:gd name="T14" fmla="*/ 192 w 192"/>
                  <a:gd name="T15" fmla="*/ 144 h 180"/>
                  <a:gd name="T16" fmla="*/ 151 w 192"/>
                  <a:gd name="T17" fmla="*/ 144 h 180"/>
                  <a:gd name="T18" fmla="*/ 146 w 192"/>
                  <a:gd name="T19" fmla="*/ 96 h 180"/>
                  <a:gd name="T20" fmla="*/ 141 w 192"/>
                  <a:gd name="T21" fmla="*/ 95 h 180"/>
                  <a:gd name="T22" fmla="*/ 151 w 192"/>
                  <a:gd name="T23" fmla="*/ 63 h 180"/>
                  <a:gd name="T24" fmla="*/ 129 w 192"/>
                  <a:gd name="T25" fmla="*/ 24 h 180"/>
                  <a:gd name="T26" fmla="*/ 182 w 192"/>
                  <a:gd name="T27" fmla="*/ 59 h 180"/>
                  <a:gd name="T28" fmla="*/ 146 w 192"/>
                  <a:gd name="T29" fmla="*/ 96 h 180"/>
                  <a:gd name="T30" fmla="*/ 140 w 192"/>
                  <a:gd name="T31" fmla="*/ 66 h 180"/>
                  <a:gd name="T32" fmla="*/ 94 w 192"/>
                  <a:gd name="T33" fmla="*/ 112 h 180"/>
                  <a:gd name="T34" fmla="*/ 48 w 192"/>
                  <a:gd name="T35" fmla="*/ 66 h 180"/>
                  <a:gd name="T36" fmla="*/ 94 w 192"/>
                  <a:gd name="T37" fmla="*/ 20 h 180"/>
                  <a:gd name="T38" fmla="*/ 140 w 192"/>
                  <a:gd name="T39" fmla="*/ 66 h 180"/>
                  <a:gd name="T40" fmla="*/ 86 w 192"/>
                  <a:gd name="T41" fmla="*/ 33 h 180"/>
                  <a:gd name="T42" fmla="*/ 58 w 192"/>
                  <a:gd name="T43" fmla="*/ 66 h 180"/>
                  <a:gd name="T44" fmla="*/ 94 w 192"/>
                  <a:gd name="T45" fmla="*/ 102 h 180"/>
                  <a:gd name="T46" fmla="*/ 129 w 192"/>
                  <a:gd name="T47" fmla="*/ 66 h 180"/>
                  <a:gd name="T48" fmla="*/ 86 w 192"/>
                  <a:gd name="T49" fmla="*/ 33 h 180"/>
                  <a:gd name="T50" fmla="*/ 60 w 192"/>
                  <a:gd name="T51" fmla="*/ 23 h 180"/>
                  <a:gd name="T52" fmla="*/ 36 w 192"/>
                  <a:gd name="T53" fmla="*/ 63 h 180"/>
                  <a:gd name="T54" fmla="*/ 46 w 192"/>
                  <a:gd name="T55" fmla="*/ 100 h 180"/>
                  <a:gd name="T56" fmla="*/ 46 w 192"/>
                  <a:gd name="T57" fmla="*/ 100 h 180"/>
                  <a:gd name="T58" fmla="*/ 9 w 192"/>
                  <a:gd name="T59" fmla="*/ 59 h 180"/>
                  <a:gd name="T60" fmla="*/ 60 w 192"/>
                  <a:gd name="T61" fmla="*/ 23 h 180"/>
                  <a:gd name="T62" fmla="*/ 23 w 192"/>
                  <a:gd name="T63" fmla="*/ 104 h 180"/>
                  <a:gd name="T64" fmla="*/ 50 w 192"/>
                  <a:gd name="T65" fmla="*/ 104 h 180"/>
                  <a:gd name="T66" fmla="*/ 80 w 192"/>
                  <a:gd name="T67" fmla="*/ 120 h 180"/>
                  <a:gd name="T68" fmla="*/ 82 w 192"/>
                  <a:gd name="T69" fmla="*/ 128 h 180"/>
                  <a:gd name="T70" fmla="*/ 58 w 192"/>
                  <a:gd name="T71" fmla="*/ 128 h 180"/>
                  <a:gd name="T72" fmla="*/ 40 w 192"/>
                  <a:gd name="T73" fmla="*/ 144 h 180"/>
                  <a:gd name="T74" fmla="*/ 0 w 192"/>
                  <a:gd name="T75" fmla="*/ 144 h 180"/>
                  <a:gd name="T76" fmla="*/ 11 w 192"/>
                  <a:gd name="T77" fmla="*/ 113 h 180"/>
                  <a:gd name="T78" fmla="*/ 23 w 192"/>
                  <a:gd name="T79" fmla="*/ 104 h 180"/>
                  <a:gd name="T80" fmla="*/ 65 w 192"/>
                  <a:gd name="T81" fmla="*/ 132 h 180"/>
                  <a:gd name="T82" fmla="*/ 125 w 192"/>
                  <a:gd name="T83" fmla="*/ 132 h 180"/>
                  <a:gd name="T84" fmla="*/ 140 w 192"/>
                  <a:gd name="T85" fmla="*/ 143 h 180"/>
                  <a:gd name="T86" fmla="*/ 152 w 192"/>
                  <a:gd name="T87" fmla="*/ 180 h 180"/>
                  <a:gd name="T88" fmla="*/ 36 w 192"/>
                  <a:gd name="T89" fmla="*/ 180 h 180"/>
                  <a:gd name="T90" fmla="*/ 51 w 192"/>
                  <a:gd name="T91" fmla="*/ 143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8"/>
                      <a:pt x="132" y="128"/>
                    </a:cubicBezTo>
                    <a:cubicBezTo>
                      <a:pt x="105" y="128"/>
                      <a:pt x="105" y="128"/>
                      <a:pt x="105" y="128"/>
                    </a:cubicBezTo>
                    <a:cubicBezTo>
                      <a:pt x="108" y="119"/>
                      <a:pt x="108" y="119"/>
                      <a:pt x="108" y="119"/>
                    </a:cubicBezTo>
                    <a:cubicBezTo>
                      <a:pt x="120" y="116"/>
                      <a:pt x="130" y="113"/>
                      <a:pt x="138" y="104"/>
                    </a:cubicBezTo>
                    <a:cubicBezTo>
                      <a:pt x="171" y="104"/>
                      <a:pt x="171" y="104"/>
                      <a:pt x="171" y="104"/>
                    </a:cubicBezTo>
                    <a:cubicBezTo>
                      <a:pt x="180" y="104"/>
                      <a:pt x="182" y="113"/>
                      <a:pt x="182" y="113"/>
                    </a:cubicBezTo>
                    <a:cubicBezTo>
                      <a:pt x="192" y="144"/>
                      <a:pt x="192" y="144"/>
                      <a:pt x="192" y="144"/>
                    </a:cubicBezTo>
                    <a:lnTo>
                      <a:pt x="151" y="144"/>
                    </a:lnTo>
                    <a:close/>
                    <a:moveTo>
                      <a:pt x="146" y="96"/>
                    </a:moveTo>
                    <a:cubicBezTo>
                      <a:pt x="144" y="96"/>
                      <a:pt x="143" y="95"/>
                      <a:pt x="141" y="95"/>
                    </a:cubicBezTo>
                    <a:cubicBezTo>
                      <a:pt x="147" y="86"/>
                      <a:pt x="151" y="75"/>
                      <a:pt x="151" y="63"/>
                    </a:cubicBezTo>
                    <a:cubicBezTo>
                      <a:pt x="151" y="38"/>
                      <a:pt x="139" y="34"/>
                      <a:pt x="129" y="24"/>
                    </a:cubicBezTo>
                    <a:cubicBezTo>
                      <a:pt x="102" y="32"/>
                      <a:pt x="182" y="0"/>
                      <a:pt x="182" y="59"/>
                    </a:cubicBezTo>
                    <a:cubicBezTo>
                      <a:pt x="182" y="79"/>
                      <a:pt x="166" y="96"/>
                      <a:pt x="146" y="96"/>
                    </a:cubicBezTo>
                    <a:close/>
                    <a:moveTo>
                      <a:pt x="140" y="66"/>
                    </a:moveTo>
                    <a:cubicBezTo>
                      <a:pt x="140" y="92"/>
                      <a:pt x="119" y="112"/>
                      <a:pt x="94" y="112"/>
                    </a:cubicBezTo>
                    <a:cubicBezTo>
                      <a:pt x="68" y="112"/>
                      <a:pt x="48" y="92"/>
                      <a:pt x="48" y="66"/>
                    </a:cubicBezTo>
                    <a:cubicBezTo>
                      <a:pt x="48" y="41"/>
                      <a:pt x="68" y="20"/>
                      <a:pt x="94" y="20"/>
                    </a:cubicBezTo>
                    <a:cubicBezTo>
                      <a:pt x="119" y="20"/>
                      <a:pt x="140" y="41"/>
                      <a:pt x="140" y="66"/>
                    </a:cubicBezTo>
                    <a:close/>
                    <a:moveTo>
                      <a:pt x="86" y="33"/>
                    </a:moveTo>
                    <a:cubicBezTo>
                      <a:pt x="72" y="38"/>
                      <a:pt x="89" y="56"/>
                      <a:pt x="58" y="66"/>
                    </a:cubicBezTo>
                    <a:cubicBezTo>
                      <a:pt x="58" y="86"/>
                      <a:pt x="74" y="102"/>
                      <a:pt x="94" y="102"/>
                    </a:cubicBezTo>
                    <a:cubicBezTo>
                      <a:pt x="113" y="102"/>
                      <a:pt x="129" y="86"/>
                      <a:pt x="129" y="66"/>
                    </a:cubicBezTo>
                    <a:cubicBezTo>
                      <a:pt x="111" y="52"/>
                      <a:pt x="81" y="58"/>
                      <a:pt x="86" y="33"/>
                    </a:cubicBezTo>
                    <a:close/>
                    <a:moveTo>
                      <a:pt x="60" y="23"/>
                    </a:moveTo>
                    <a:cubicBezTo>
                      <a:pt x="50" y="33"/>
                      <a:pt x="36" y="41"/>
                      <a:pt x="36" y="63"/>
                    </a:cubicBezTo>
                    <a:cubicBezTo>
                      <a:pt x="36" y="75"/>
                      <a:pt x="40" y="90"/>
                      <a:pt x="46" y="100"/>
                    </a:cubicBezTo>
                    <a:cubicBezTo>
                      <a:pt x="46" y="100"/>
                      <a:pt x="46" y="100"/>
                      <a:pt x="46" y="100"/>
                    </a:cubicBezTo>
                    <a:cubicBezTo>
                      <a:pt x="26" y="100"/>
                      <a:pt x="9" y="79"/>
                      <a:pt x="9" y="59"/>
                    </a:cubicBezTo>
                    <a:cubicBezTo>
                      <a:pt x="9" y="3"/>
                      <a:pt x="90" y="29"/>
                      <a:pt x="60" y="23"/>
                    </a:cubicBezTo>
                    <a:close/>
                    <a:moveTo>
                      <a:pt x="23" y="104"/>
                    </a:moveTo>
                    <a:cubicBezTo>
                      <a:pt x="50" y="104"/>
                      <a:pt x="50" y="104"/>
                      <a:pt x="50" y="104"/>
                    </a:cubicBezTo>
                    <a:cubicBezTo>
                      <a:pt x="59" y="115"/>
                      <a:pt x="66" y="118"/>
                      <a:pt x="80" y="120"/>
                    </a:cubicBezTo>
                    <a:cubicBezTo>
                      <a:pt x="82" y="128"/>
                      <a:pt x="82" y="128"/>
                      <a:pt x="82" y="128"/>
                    </a:cubicBezTo>
                    <a:cubicBezTo>
                      <a:pt x="58" y="128"/>
                      <a:pt x="58" y="128"/>
                      <a:pt x="58" y="128"/>
                    </a:cubicBezTo>
                    <a:cubicBezTo>
                      <a:pt x="45" y="128"/>
                      <a:pt x="41" y="142"/>
                      <a:pt x="40" y="144"/>
                    </a:cubicBezTo>
                    <a:cubicBezTo>
                      <a:pt x="0" y="144"/>
                      <a:pt x="0" y="144"/>
                      <a:pt x="0" y="144"/>
                    </a:cubicBezTo>
                    <a:cubicBezTo>
                      <a:pt x="11" y="113"/>
                      <a:pt x="11" y="113"/>
                      <a:pt x="11" y="113"/>
                    </a:cubicBezTo>
                    <a:cubicBezTo>
                      <a:pt x="11" y="113"/>
                      <a:pt x="14" y="104"/>
                      <a:pt x="23" y="104"/>
                    </a:cubicBezTo>
                    <a:close/>
                    <a:moveTo>
                      <a:pt x="65" y="132"/>
                    </a:moveTo>
                    <a:cubicBezTo>
                      <a:pt x="125" y="132"/>
                      <a:pt x="125" y="132"/>
                      <a:pt x="125" y="132"/>
                    </a:cubicBezTo>
                    <a:cubicBezTo>
                      <a:pt x="136" y="132"/>
                      <a:pt x="140" y="143"/>
                      <a:pt x="140" y="143"/>
                    </a:cubicBezTo>
                    <a:cubicBezTo>
                      <a:pt x="152" y="180"/>
                      <a:pt x="152" y="180"/>
                      <a:pt x="152" y="180"/>
                    </a:cubicBezTo>
                    <a:cubicBezTo>
                      <a:pt x="36" y="180"/>
                      <a:pt x="36" y="180"/>
                      <a:pt x="36" y="180"/>
                    </a:cubicBezTo>
                    <a:cubicBezTo>
                      <a:pt x="51" y="143"/>
                      <a:pt x="51" y="143"/>
                      <a:pt x="51" y="143"/>
                    </a:cubicBezTo>
                    <a:cubicBezTo>
                      <a:pt x="51" y="143"/>
                      <a:pt x="54" y="132"/>
                      <a:pt x="65"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8" name="Freeform 83"/>
              <p:cNvSpPr>
                <a:spLocks noEditPoints="1"/>
              </p:cNvSpPr>
              <p:nvPr userDrawn="1"/>
            </p:nvSpPr>
            <p:spPr bwMode="auto">
              <a:xfrm rot="16200000">
                <a:off x="6780776" y="5852443"/>
                <a:ext cx="579438" cy="741363"/>
              </a:xfrm>
              <a:custGeom>
                <a:avLst/>
                <a:gdLst>
                  <a:gd name="T0" fmla="*/ 153 w 154"/>
                  <a:gd name="T1" fmla="*/ 85 h 197"/>
                  <a:gd name="T2" fmla="*/ 78 w 154"/>
                  <a:gd name="T3" fmla="*/ 197 h 197"/>
                  <a:gd name="T4" fmla="*/ 3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3 w 154"/>
                  <a:gd name="T17" fmla="*/ 71 h 197"/>
                  <a:gd name="T18" fmla="*/ 77 w 154"/>
                  <a:gd name="T19" fmla="*/ 114 h 197"/>
                  <a:gd name="T20" fmla="*/ 120 w 154"/>
                  <a:gd name="T21" fmla="*/ 71 h 197"/>
                  <a:gd name="T22" fmla="*/ 77 w 154"/>
                  <a:gd name="T23" fmla="*/ 2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97">
                    <a:moveTo>
                      <a:pt x="153" y="85"/>
                    </a:moveTo>
                    <a:cubicBezTo>
                      <a:pt x="150" y="153"/>
                      <a:pt x="78" y="197"/>
                      <a:pt x="78" y="197"/>
                    </a:cubicBezTo>
                    <a:cubicBezTo>
                      <a:pt x="78" y="197"/>
                      <a:pt x="15" y="160"/>
                      <a:pt x="3" y="101"/>
                    </a:cubicBezTo>
                    <a:cubicBezTo>
                      <a:pt x="1" y="93"/>
                      <a:pt x="0" y="85"/>
                      <a:pt x="0" y="77"/>
                    </a:cubicBezTo>
                    <a:cubicBezTo>
                      <a:pt x="0" y="34"/>
                      <a:pt x="34" y="0"/>
                      <a:pt x="77" y="0"/>
                    </a:cubicBezTo>
                    <a:cubicBezTo>
                      <a:pt x="119" y="0"/>
                      <a:pt x="154" y="34"/>
                      <a:pt x="154" y="77"/>
                    </a:cubicBezTo>
                    <a:cubicBezTo>
                      <a:pt x="154" y="80"/>
                      <a:pt x="153" y="83"/>
                      <a:pt x="153" y="85"/>
                    </a:cubicBezTo>
                    <a:close/>
                    <a:moveTo>
                      <a:pt x="77" y="28"/>
                    </a:moveTo>
                    <a:cubicBezTo>
                      <a:pt x="53" y="28"/>
                      <a:pt x="33" y="47"/>
                      <a:pt x="33" y="71"/>
                    </a:cubicBezTo>
                    <a:cubicBezTo>
                      <a:pt x="33" y="95"/>
                      <a:pt x="53" y="114"/>
                      <a:pt x="77" y="114"/>
                    </a:cubicBezTo>
                    <a:cubicBezTo>
                      <a:pt x="100" y="114"/>
                      <a:pt x="120" y="95"/>
                      <a:pt x="120" y="71"/>
                    </a:cubicBezTo>
                    <a:cubicBezTo>
                      <a:pt x="120" y="47"/>
                      <a:pt x="100" y="28"/>
                      <a:pt x="77"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69" name="Freeform 84"/>
              <p:cNvSpPr>
                <a:spLocks noEditPoints="1"/>
              </p:cNvSpPr>
              <p:nvPr userDrawn="1"/>
            </p:nvSpPr>
            <p:spPr bwMode="auto">
              <a:xfrm rot="9109649">
                <a:off x="4232651" y="6073189"/>
                <a:ext cx="579438" cy="741363"/>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0" name="Freeform 85"/>
              <p:cNvSpPr>
                <a:spLocks/>
              </p:cNvSpPr>
              <p:nvPr userDrawn="1"/>
            </p:nvSpPr>
            <p:spPr bwMode="auto">
              <a:xfrm>
                <a:off x="5333554" y="3178917"/>
                <a:ext cx="723900" cy="688975"/>
              </a:xfrm>
              <a:custGeom>
                <a:avLst/>
                <a:gdLst>
                  <a:gd name="T0" fmla="*/ 227 w 456"/>
                  <a:gd name="T1" fmla="*/ 0 h 434"/>
                  <a:gd name="T2" fmla="*/ 302 w 456"/>
                  <a:gd name="T3" fmla="*/ 135 h 434"/>
                  <a:gd name="T4" fmla="*/ 456 w 456"/>
                  <a:gd name="T5" fmla="*/ 166 h 434"/>
                  <a:gd name="T6" fmla="*/ 350 w 456"/>
                  <a:gd name="T7" fmla="*/ 280 h 434"/>
                  <a:gd name="T8" fmla="*/ 369 w 456"/>
                  <a:gd name="T9" fmla="*/ 434 h 434"/>
                  <a:gd name="T10" fmla="*/ 227 w 456"/>
                  <a:gd name="T11" fmla="*/ 367 h 434"/>
                  <a:gd name="T12" fmla="*/ 87 w 456"/>
                  <a:gd name="T13" fmla="*/ 434 h 434"/>
                  <a:gd name="T14" fmla="*/ 106 w 456"/>
                  <a:gd name="T15" fmla="*/ 280 h 434"/>
                  <a:gd name="T16" fmla="*/ 0 w 456"/>
                  <a:gd name="T17" fmla="*/ 166 h 434"/>
                  <a:gd name="T18" fmla="*/ 153 w 456"/>
                  <a:gd name="T19" fmla="*/ 135 h 434"/>
                  <a:gd name="T20" fmla="*/ 227 w 456"/>
                  <a:gd name="T2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434">
                    <a:moveTo>
                      <a:pt x="227" y="0"/>
                    </a:moveTo>
                    <a:lnTo>
                      <a:pt x="302" y="135"/>
                    </a:lnTo>
                    <a:lnTo>
                      <a:pt x="456" y="166"/>
                    </a:lnTo>
                    <a:lnTo>
                      <a:pt x="350" y="280"/>
                    </a:lnTo>
                    <a:lnTo>
                      <a:pt x="369" y="434"/>
                    </a:lnTo>
                    <a:lnTo>
                      <a:pt x="227" y="367"/>
                    </a:lnTo>
                    <a:lnTo>
                      <a:pt x="87" y="434"/>
                    </a:lnTo>
                    <a:lnTo>
                      <a:pt x="106" y="280"/>
                    </a:lnTo>
                    <a:lnTo>
                      <a:pt x="0" y="166"/>
                    </a:lnTo>
                    <a:lnTo>
                      <a:pt x="153" y="135"/>
                    </a:lnTo>
                    <a:lnTo>
                      <a:pt x="22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1" name="Freeform 88"/>
              <p:cNvSpPr>
                <a:spLocks noEditPoints="1"/>
              </p:cNvSpPr>
              <p:nvPr userDrawn="1"/>
            </p:nvSpPr>
            <p:spPr bwMode="auto">
              <a:xfrm rot="18080229">
                <a:off x="4802735" y="2100586"/>
                <a:ext cx="720725" cy="688975"/>
              </a:xfrm>
              <a:custGeom>
                <a:avLst/>
                <a:gdLst>
                  <a:gd name="T0" fmla="*/ 348 w 454"/>
                  <a:gd name="T1" fmla="*/ 280 h 434"/>
                  <a:gd name="T2" fmla="*/ 369 w 454"/>
                  <a:gd name="T3" fmla="*/ 434 h 434"/>
                  <a:gd name="T4" fmla="*/ 227 w 454"/>
                  <a:gd name="T5" fmla="*/ 367 h 434"/>
                  <a:gd name="T6" fmla="*/ 85 w 454"/>
                  <a:gd name="T7" fmla="*/ 434 h 434"/>
                  <a:gd name="T8" fmla="*/ 106 w 454"/>
                  <a:gd name="T9" fmla="*/ 280 h 434"/>
                  <a:gd name="T10" fmla="*/ 0 w 454"/>
                  <a:gd name="T11" fmla="*/ 166 h 434"/>
                  <a:gd name="T12" fmla="*/ 151 w 454"/>
                  <a:gd name="T13" fmla="*/ 135 h 434"/>
                  <a:gd name="T14" fmla="*/ 227 w 454"/>
                  <a:gd name="T15" fmla="*/ 0 h 434"/>
                  <a:gd name="T16" fmla="*/ 303 w 454"/>
                  <a:gd name="T17" fmla="*/ 135 h 434"/>
                  <a:gd name="T18" fmla="*/ 454 w 454"/>
                  <a:gd name="T19" fmla="*/ 166 h 434"/>
                  <a:gd name="T20" fmla="*/ 348 w 454"/>
                  <a:gd name="T21" fmla="*/ 280 h 434"/>
                  <a:gd name="T22" fmla="*/ 272 w 454"/>
                  <a:gd name="T23" fmla="*/ 168 h 434"/>
                  <a:gd name="T24" fmla="*/ 227 w 454"/>
                  <a:gd name="T25" fmla="*/ 88 h 434"/>
                  <a:gd name="T26" fmla="*/ 182 w 454"/>
                  <a:gd name="T27" fmla="*/ 168 h 434"/>
                  <a:gd name="T28" fmla="*/ 92 w 454"/>
                  <a:gd name="T29" fmla="*/ 187 h 434"/>
                  <a:gd name="T30" fmla="*/ 154 w 454"/>
                  <a:gd name="T31" fmla="*/ 253 h 434"/>
                  <a:gd name="T32" fmla="*/ 144 w 454"/>
                  <a:gd name="T33" fmla="*/ 346 h 434"/>
                  <a:gd name="T34" fmla="*/ 227 w 454"/>
                  <a:gd name="T35" fmla="*/ 306 h 434"/>
                  <a:gd name="T36" fmla="*/ 310 w 454"/>
                  <a:gd name="T37" fmla="*/ 346 h 434"/>
                  <a:gd name="T38" fmla="*/ 298 w 454"/>
                  <a:gd name="T39" fmla="*/ 253 h 434"/>
                  <a:gd name="T40" fmla="*/ 362 w 454"/>
                  <a:gd name="T41" fmla="*/ 187 h 434"/>
                  <a:gd name="T42" fmla="*/ 272 w 454"/>
                  <a:gd name="T43" fmla="*/ 16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4" h="434">
                    <a:moveTo>
                      <a:pt x="348" y="280"/>
                    </a:moveTo>
                    <a:lnTo>
                      <a:pt x="369" y="434"/>
                    </a:lnTo>
                    <a:lnTo>
                      <a:pt x="227" y="367"/>
                    </a:lnTo>
                    <a:lnTo>
                      <a:pt x="85" y="434"/>
                    </a:lnTo>
                    <a:lnTo>
                      <a:pt x="106" y="280"/>
                    </a:lnTo>
                    <a:lnTo>
                      <a:pt x="0" y="166"/>
                    </a:lnTo>
                    <a:lnTo>
                      <a:pt x="151" y="135"/>
                    </a:lnTo>
                    <a:lnTo>
                      <a:pt x="227" y="0"/>
                    </a:lnTo>
                    <a:lnTo>
                      <a:pt x="303" y="135"/>
                    </a:lnTo>
                    <a:lnTo>
                      <a:pt x="454" y="166"/>
                    </a:lnTo>
                    <a:lnTo>
                      <a:pt x="348" y="280"/>
                    </a:lnTo>
                    <a:close/>
                    <a:moveTo>
                      <a:pt x="272" y="168"/>
                    </a:moveTo>
                    <a:lnTo>
                      <a:pt x="227" y="88"/>
                    </a:lnTo>
                    <a:lnTo>
                      <a:pt x="182" y="168"/>
                    </a:lnTo>
                    <a:lnTo>
                      <a:pt x="92" y="187"/>
                    </a:lnTo>
                    <a:lnTo>
                      <a:pt x="154" y="253"/>
                    </a:lnTo>
                    <a:lnTo>
                      <a:pt x="144" y="346"/>
                    </a:lnTo>
                    <a:lnTo>
                      <a:pt x="227" y="306"/>
                    </a:lnTo>
                    <a:lnTo>
                      <a:pt x="310" y="346"/>
                    </a:lnTo>
                    <a:lnTo>
                      <a:pt x="298" y="253"/>
                    </a:lnTo>
                    <a:lnTo>
                      <a:pt x="362" y="187"/>
                    </a:lnTo>
                    <a:lnTo>
                      <a:pt x="272" y="1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2" name="Freeform 89"/>
              <p:cNvSpPr>
                <a:spLocks noEditPoints="1"/>
              </p:cNvSpPr>
              <p:nvPr userDrawn="1"/>
            </p:nvSpPr>
            <p:spPr bwMode="auto">
              <a:xfrm rot="1334403">
                <a:off x="5112932" y="4888884"/>
                <a:ext cx="725488" cy="555625"/>
              </a:xfrm>
              <a:custGeom>
                <a:avLst/>
                <a:gdLst>
                  <a:gd name="T0" fmla="*/ 167 w 193"/>
                  <a:gd name="T1" fmla="*/ 14 h 148"/>
                  <a:gd name="T2" fmla="*/ 159 w 193"/>
                  <a:gd name="T3" fmla="*/ 0 h 148"/>
                  <a:gd name="T4" fmla="*/ 139 w 193"/>
                  <a:gd name="T5" fmla="*/ 6 h 148"/>
                  <a:gd name="T6" fmla="*/ 125 w 193"/>
                  <a:gd name="T7" fmla="*/ 20 h 148"/>
                  <a:gd name="T8" fmla="*/ 55 w 193"/>
                  <a:gd name="T9" fmla="*/ 14 h 148"/>
                  <a:gd name="T10" fmla="*/ 47 w 193"/>
                  <a:gd name="T11" fmla="*/ 0 h 148"/>
                  <a:gd name="T12" fmla="*/ 26 w 193"/>
                  <a:gd name="T13" fmla="*/ 6 h 148"/>
                  <a:gd name="T14" fmla="*/ 15 w 193"/>
                  <a:gd name="T15" fmla="*/ 20 h 148"/>
                  <a:gd name="T16" fmla="*/ 0 w 193"/>
                  <a:gd name="T17" fmla="*/ 134 h 148"/>
                  <a:gd name="T18" fmla="*/ 178 w 193"/>
                  <a:gd name="T19" fmla="*/ 148 h 148"/>
                  <a:gd name="T20" fmla="*/ 193 w 193"/>
                  <a:gd name="T21" fmla="*/ 34 h 148"/>
                  <a:gd name="T22" fmla="*/ 146 w 193"/>
                  <a:gd name="T23" fmla="*/ 14 h 148"/>
                  <a:gd name="T24" fmla="*/ 153 w 193"/>
                  <a:gd name="T25" fmla="*/ 7 h 148"/>
                  <a:gd name="T26" fmla="*/ 160 w 193"/>
                  <a:gd name="T27" fmla="*/ 28 h 148"/>
                  <a:gd name="T28" fmla="*/ 153 w 193"/>
                  <a:gd name="T29" fmla="*/ 35 h 148"/>
                  <a:gd name="T30" fmla="*/ 146 w 193"/>
                  <a:gd name="T31" fmla="*/ 14 h 148"/>
                  <a:gd name="T32" fmla="*/ 107 w 193"/>
                  <a:gd name="T33" fmla="*/ 92 h 148"/>
                  <a:gd name="T34" fmla="*/ 107 w 193"/>
                  <a:gd name="T35" fmla="*/ 84 h 148"/>
                  <a:gd name="T36" fmla="*/ 146 w 193"/>
                  <a:gd name="T37" fmla="*/ 88 h 148"/>
                  <a:gd name="T38" fmla="*/ 146 w 193"/>
                  <a:gd name="T39" fmla="*/ 104 h 148"/>
                  <a:gd name="T40" fmla="*/ 108 w 193"/>
                  <a:gd name="T41" fmla="*/ 108 h 148"/>
                  <a:gd name="T42" fmla="*/ 108 w 193"/>
                  <a:gd name="T43" fmla="*/ 100 h 148"/>
                  <a:gd name="T44" fmla="*/ 146 w 193"/>
                  <a:gd name="T45" fmla="*/ 104 h 148"/>
                  <a:gd name="T46" fmla="*/ 68 w 193"/>
                  <a:gd name="T47" fmla="*/ 80 h 148"/>
                  <a:gd name="T48" fmla="*/ 40 w 193"/>
                  <a:gd name="T49" fmla="*/ 80 h 148"/>
                  <a:gd name="T50" fmla="*/ 34 w 193"/>
                  <a:gd name="T51" fmla="*/ 14 h 148"/>
                  <a:gd name="T52" fmla="*/ 41 w 193"/>
                  <a:gd name="T53" fmla="*/ 7 h 148"/>
                  <a:gd name="T54" fmla="*/ 47 w 193"/>
                  <a:gd name="T55" fmla="*/ 28 h 148"/>
                  <a:gd name="T56" fmla="*/ 40 w 193"/>
                  <a:gd name="T57" fmla="*/ 35 h 148"/>
                  <a:gd name="T58" fmla="*/ 34 w 193"/>
                  <a:gd name="T59" fmla="*/ 14 h 148"/>
                  <a:gd name="T60" fmla="*/ 31 w 193"/>
                  <a:gd name="T61" fmla="*/ 123 h 148"/>
                  <a:gd name="T62" fmla="*/ 28 w 193"/>
                  <a:gd name="T63" fmla="*/ 113 h 148"/>
                  <a:gd name="T64" fmla="*/ 44 w 193"/>
                  <a:gd name="T65" fmla="*/ 103 h 148"/>
                  <a:gd name="T66" fmla="*/ 56 w 193"/>
                  <a:gd name="T67" fmla="*/ 107 h 148"/>
                  <a:gd name="T68" fmla="*/ 74 w 193"/>
                  <a:gd name="T69" fmla="*/ 103 h 148"/>
                  <a:gd name="T70" fmla="*/ 83 w 193"/>
                  <a:gd name="T71" fmla="*/ 117 h 148"/>
                  <a:gd name="T72" fmla="*/ 143 w 193"/>
                  <a:gd name="T73" fmla="*/ 124 h 148"/>
                  <a:gd name="T74" fmla="*/ 103 w 193"/>
                  <a:gd name="T75" fmla="*/ 119 h 148"/>
                  <a:gd name="T76" fmla="*/ 143 w 193"/>
                  <a:gd name="T77" fmla="*/ 116 h 148"/>
                  <a:gd name="T78" fmla="*/ 143 w 193"/>
                  <a:gd name="T79" fmla="*/ 124 h 148"/>
                  <a:gd name="T80" fmla="*/ 111 w 193"/>
                  <a:gd name="T81" fmla="*/ 76 h 148"/>
                  <a:gd name="T82" fmla="*/ 111 w 193"/>
                  <a:gd name="T83" fmla="*/ 63 h 148"/>
                  <a:gd name="T84" fmla="*/ 167 w 193"/>
                  <a:gd name="T85" fmla="*/ 6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48">
                    <a:moveTo>
                      <a:pt x="178" y="20"/>
                    </a:moveTo>
                    <a:cubicBezTo>
                      <a:pt x="178" y="20"/>
                      <a:pt x="167" y="20"/>
                      <a:pt x="167" y="14"/>
                    </a:cubicBezTo>
                    <a:cubicBezTo>
                      <a:pt x="167" y="7"/>
                      <a:pt x="167" y="7"/>
                      <a:pt x="167" y="7"/>
                    </a:cubicBezTo>
                    <a:cubicBezTo>
                      <a:pt x="167" y="7"/>
                      <a:pt x="166" y="0"/>
                      <a:pt x="159" y="0"/>
                    </a:cubicBezTo>
                    <a:cubicBezTo>
                      <a:pt x="146" y="0"/>
                      <a:pt x="146" y="0"/>
                      <a:pt x="146" y="0"/>
                    </a:cubicBezTo>
                    <a:cubicBezTo>
                      <a:pt x="146" y="0"/>
                      <a:pt x="139" y="0"/>
                      <a:pt x="139" y="6"/>
                    </a:cubicBezTo>
                    <a:cubicBezTo>
                      <a:pt x="139" y="13"/>
                      <a:pt x="139" y="13"/>
                      <a:pt x="139" y="13"/>
                    </a:cubicBezTo>
                    <a:cubicBezTo>
                      <a:pt x="139" y="21"/>
                      <a:pt x="125" y="20"/>
                      <a:pt x="125" y="20"/>
                    </a:cubicBezTo>
                    <a:cubicBezTo>
                      <a:pt x="69" y="20"/>
                      <a:pt x="69" y="20"/>
                      <a:pt x="69" y="20"/>
                    </a:cubicBezTo>
                    <a:cubicBezTo>
                      <a:pt x="69" y="20"/>
                      <a:pt x="55" y="20"/>
                      <a:pt x="55" y="14"/>
                    </a:cubicBezTo>
                    <a:cubicBezTo>
                      <a:pt x="55" y="5"/>
                      <a:pt x="55" y="5"/>
                      <a:pt x="55" y="5"/>
                    </a:cubicBezTo>
                    <a:cubicBezTo>
                      <a:pt x="55" y="5"/>
                      <a:pt x="55" y="0"/>
                      <a:pt x="47" y="0"/>
                    </a:cubicBezTo>
                    <a:cubicBezTo>
                      <a:pt x="33" y="0"/>
                      <a:pt x="33" y="0"/>
                      <a:pt x="33" y="0"/>
                    </a:cubicBezTo>
                    <a:cubicBezTo>
                      <a:pt x="33" y="0"/>
                      <a:pt x="26" y="0"/>
                      <a:pt x="26" y="6"/>
                    </a:cubicBezTo>
                    <a:cubicBezTo>
                      <a:pt x="26" y="14"/>
                      <a:pt x="26" y="14"/>
                      <a:pt x="26" y="14"/>
                    </a:cubicBezTo>
                    <a:cubicBezTo>
                      <a:pt x="26" y="14"/>
                      <a:pt x="29" y="20"/>
                      <a:pt x="15" y="20"/>
                    </a:cubicBezTo>
                    <a:cubicBezTo>
                      <a:pt x="15" y="20"/>
                      <a:pt x="0" y="19"/>
                      <a:pt x="0" y="34"/>
                    </a:cubicBezTo>
                    <a:cubicBezTo>
                      <a:pt x="0" y="134"/>
                      <a:pt x="0" y="134"/>
                      <a:pt x="0" y="134"/>
                    </a:cubicBezTo>
                    <a:cubicBezTo>
                      <a:pt x="0" y="134"/>
                      <a:pt x="1" y="148"/>
                      <a:pt x="14" y="148"/>
                    </a:cubicBezTo>
                    <a:cubicBezTo>
                      <a:pt x="178" y="148"/>
                      <a:pt x="178" y="148"/>
                      <a:pt x="178" y="148"/>
                    </a:cubicBezTo>
                    <a:cubicBezTo>
                      <a:pt x="178" y="148"/>
                      <a:pt x="193" y="147"/>
                      <a:pt x="193" y="134"/>
                    </a:cubicBezTo>
                    <a:cubicBezTo>
                      <a:pt x="193" y="34"/>
                      <a:pt x="193" y="34"/>
                      <a:pt x="193" y="34"/>
                    </a:cubicBezTo>
                    <a:cubicBezTo>
                      <a:pt x="193" y="34"/>
                      <a:pt x="192" y="20"/>
                      <a:pt x="178" y="20"/>
                    </a:cubicBezTo>
                    <a:close/>
                    <a:moveTo>
                      <a:pt x="146" y="14"/>
                    </a:moveTo>
                    <a:cubicBezTo>
                      <a:pt x="146" y="10"/>
                      <a:pt x="149" y="7"/>
                      <a:pt x="152" y="7"/>
                    </a:cubicBezTo>
                    <a:cubicBezTo>
                      <a:pt x="153" y="7"/>
                      <a:pt x="153" y="7"/>
                      <a:pt x="153" y="7"/>
                    </a:cubicBezTo>
                    <a:cubicBezTo>
                      <a:pt x="157" y="7"/>
                      <a:pt x="160" y="10"/>
                      <a:pt x="160" y="14"/>
                    </a:cubicBezTo>
                    <a:cubicBezTo>
                      <a:pt x="160" y="28"/>
                      <a:pt x="160" y="28"/>
                      <a:pt x="160" y="28"/>
                    </a:cubicBezTo>
                    <a:cubicBezTo>
                      <a:pt x="160" y="32"/>
                      <a:pt x="157" y="35"/>
                      <a:pt x="153" y="35"/>
                    </a:cubicBezTo>
                    <a:cubicBezTo>
                      <a:pt x="153" y="35"/>
                      <a:pt x="153" y="35"/>
                      <a:pt x="153" y="35"/>
                    </a:cubicBezTo>
                    <a:cubicBezTo>
                      <a:pt x="149" y="35"/>
                      <a:pt x="146" y="32"/>
                      <a:pt x="146" y="28"/>
                    </a:cubicBezTo>
                    <a:lnTo>
                      <a:pt x="146" y="14"/>
                    </a:lnTo>
                    <a:close/>
                    <a:moveTo>
                      <a:pt x="142" y="92"/>
                    </a:moveTo>
                    <a:cubicBezTo>
                      <a:pt x="107" y="92"/>
                      <a:pt x="107" y="92"/>
                      <a:pt x="107" y="92"/>
                    </a:cubicBezTo>
                    <a:cubicBezTo>
                      <a:pt x="105" y="92"/>
                      <a:pt x="104" y="90"/>
                      <a:pt x="104" y="88"/>
                    </a:cubicBezTo>
                    <a:cubicBezTo>
                      <a:pt x="104" y="86"/>
                      <a:pt x="105" y="84"/>
                      <a:pt x="107" y="84"/>
                    </a:cubicBezTo>
                    <a:cubicBezTo>
                      <a:pt x="142" y="84"/>
                      <a:pt x="142" y="84"/>
                      <a:pt x="142" y="84"/>
                    </a:cubicBezTo>
                    <a:cubicBezTo>
                      <a:pt x="144" y="84"/>
                      <a:pt x="146" y="86"/>
                      <a:pt x="146" y="88"/>
                    </a:cubicBezTo>
                    <a:cubicBezTo>
                      <a:pt x="146" y="90"/>
                      <a:pt x="144" y="92"/>
                      <a:pt x="142" y="92"/>
                    </a:cubicBezTo>
                    <a:close/>
                    <a:moveTo>
                      <a:pt x="146" y="104"/>
                    </a:moveTo>
                    <a:cubicBezTo>
                      <a:pt x="146" y="106"/>
                      <a:pt x="144" y="108"/>
                      <a:pt x="142" y="108"/>
                    </a:cubicBezTo>
                    <a:cubicBezTo>
                      <a:pt x="108" y="108"/>
                      <a:pt x="108" y="108"/>
                      <a:pt x="108" y="108"/>
                    </a:cubicBezTo>
                    <a:cubicBezTo>
                      <a:pt x="106" y="108"/>
                      <a:pt x="104" y="106"/>
                      <a:pt x="104" y="104"/>
                    </a:cubicBezTo>
                    <a:cubicBezTo>
                      <a:pt x="104" y="102"/>
                      <a:pt x="106" y="100"/>
                      <a:pt x="108" y="100"/>
                    </a:cubicBezTo>
                    <a:cubicBezTo>
                      <a:pt x="142" y="100"/>
                      <a:pt x="142" y="100"/>
                      <a:pt x="142" y="100"/>
                    </a:cubicBezTo>
                    <a:cubicBezTo>
                      <a:pt x="144" y="100"/>
                      <a:pt x="146" y="102"/>
                      <a:pt x="146" y="104"/>
                    </a:cubicBezTo>
                    <a:close/>
                    <a:moveTo>
                      <a:pt x="54" y="63"/>
                    </a:moveTo>
                    <a:cubicBezTo>
                      <a:pt x="62" y="63"/>
                      <a:pt x="68" y="71"/>
                      <a:pt x="68" y="80"/>
                    </a:cubicBezTo>
                    <a:cubicBezTo>
                      <a:pt x="68" y="89"/>
                      <a:pt x="62" y="97"/>
                      <a:pt x="54" y="97"/>
                    </a:cubicBezTo>
                    <a:cubicBezTo>
                      <a:pt x="46" y="97"/>
                      <a:pt x="40" y="89"/>
                      <a:pt x="40" y="80"/>
                    </a:cubicBezTo>
                    <a:cubicBezTo>
                      <a:pt x="40" y="71"/>
                      <a:pt x="46" y="63"/>
                      <a:pt x="54" y="63"/>
                    </a:cubicBezTo>
                    <a:close/>
                    <a:moveTo>
                      <a:pt x="34" y="14"/>
                    </a:moveTo>
                    <a:cubicBezTo>
                      <a:pt x="34" y="10"/>
                      <a:pt x="36" y="7"/>
                      <a:pt x="40" y="7"/>
                    </a:cubicBezTo>
                    <a:cubicBezTo>
                      <a:pt x="41" y="7"/>
                      <a:pt x="41" y="7"/>
                      <a:pt x="41" y="7"/>
                    </a:cubicBezTo>
                    <a:cubicBezTo>
                      <a:pt x="45" y="7"/>
                      <a:pt x="47" y="10"/>
                      <a:pt x="47" y="14"/>
                    </a:cubicBezTo>
                    <a:cubicBezTo>
                      <a:pt x="47" y="28"/>
                      <a:pt x="47" y="28"/>
                      <a:pt x="47" y="28"/>
                    </a:cubicBezTo>
                    <a:cubicBezTo>
                      <a:pt x="47" y="32"/>
                      <a:pt x="44" y="35"/>
                      <a:pt x="40" y="35"/>
                    </a:cubicBezTo>
                    <a:cubicBezTo>
                      <a:pt x="40" y="35"/>
                      <a:pt x="40" y="35"/>
                      <a:pt x="40" y="35"/>
                    </a:cubicBezTo>
                    <a:cubicBezTo>
                      <a:pt x="36" y="35"/>
                      <a:pt x="34" y="32"/>
                      <a:pt x="34" y="28"/>
                    </a:cubicBezTo>
                    <a:lnTo>
                      <a:pt x="34" y="14"/>
                    </a:lnTo>
                    <a:close/>
                    <a:moveTo>
                      <a:pt x="79" y="123"/>
                    </a:moveTo>
                    <a:cubicBezTo>
                      <a:pt x="31" y="123"/>
                      <a:pt x="31" y="123"/>
                      <a:pt x="31" y="123"/>
                    </a:cubicBezTo>
                    <a:cubicBezTo>
                      <a:pt x="31" y="123"/>
                      <a:pt x="26" y="122"/>
                      <a:pt x="26" y="117"/>
                    </a:cubicBezTo>
                    <a:cubicBezTo>
                      <a:pt x="28" y="113"/>
                      <a:pt x="28" y="113"/>
                      <a:pt x="28" y="113"/>
                    </a:cubicBezTo>
                    <a:cubicBezTo>
                      <a:pt x="28" y="113"/>
                      <a:pt x="31" y="107"/>
                      <a:pt x="35" y="103"/>
                    </a:cubicBezTo>
                    <a:cubicBezTo>
                      <a:pt x="39" y="98"/>
                      <a:pt x="44" y="103"/>
                      <a:pt x="44" y="103"/>
                    </a:cubicBezTo>
                    <a:cubicBezTo>
                      <a:pt x="44" y="103"/>
                      <a:pt x="46" y="107"/>
                      <a:pt x="54" y="107"/>
                    </a:cubicBezTo>
                    <a:cubicBezTo>
                      <a:pt x="56" y="107"/>
                      <a:pt x="56" y="107"/>
                      <a:pt x="56" y="107"/>
                    </a:cubicBezTo>
                    <a:cubicBezTo>
                      <a:pt x="63" y="107"/>
                      <a:pt x="65" y="103"/>
                      <a:pt x="65" y="103"/>
                    </a:cubicBezTo>
                    <a:cubicBezTo>
                      <a:pt x="65" y="103"/>
                      <a:pt x="70" y="98"/>
                      <a:pt x="74" y="103"/>
                    </a:cubicBezTo>
                    <a:cubicBezTo>
                      <a:pt x="78" y="107"/>
                      <a:pt x="81" y="113"/>
                      <a:pt x="81" y="113"/>
                    </a:cubicBezTo>
                    <a:cubicBezTo>
                      <a:pt x="83" y="117"/>
                      <a:pt x="83" y="117"/>
                      <a:pt x="83" y="117"/>
                    </a:cubicBezTo>
                    <a:cubicBezTo>
                      <a:pt x="83" y="122"/>
                      <a:pt x="79" y="123"/>
                      <a:pt x="79" y="123"/>
                    </a:cubicBezTo>
                    <a:close/>
                    <a:moveTo>
                      <a:pt x="143" y="124"/>
                    </a:moveTo>
                    <a:cubicBezTo>
                      <a:pt x="107" y="124"/>
                      <a:pt x="107" y="124"/>
                      <a:pt x="107" y="124"/>
                    </a:cubicBezTo>
                    <a:cubicBezTo>
                      <a:pt x="105" y="124"/>
                      <a:pt x="103" y="121"/>
                      <a:pt x="103" y="119"/>
                    </a:cubicBezTo>
                    <a:cubicBezTo>
                      <a:pt x="103" y="118"/>
                      <a:pt x="105" y="116"/>
                      <a:pt x="107" y="116"/>
                    </a:cubicBezTo>
                    <a:cubicBezTo>
                      <a:pt x="143" y="116"/>
                      <a:pt x="143" y="116"/>
                      <a:pt x="143" y="116"/>
                    </a:cubicBezTo>
                    <a:cubicBezTo>
                      <a:pt x="145" y="116"/>
                      <a:pt x="146" y="118"/>
                      <a:pt x="146" y="119"/>
                    </a:cubicBezTo>
                    <a:cubicBezTo>
                      <a:pt x="146" y="121"/>
                      <a:pt x="145" y="124"/>
                      <a:pt x="143" y="124"/>
                    </a:cubicBezTo>
                    <a:close/>
                    <a:moveTo>
                      <a:pt x="160" y="76"/>
                    </a:moveTo>
                    <a:cubicBezTo>
                      <a:pt x="111" y="76"/>
                      <a:pt x="111" y="76"/>
                      <a:pt x="111" y="76"/>
                    </a:cubicBezTo>
                    <a:cubicBezTo>
                      <a:pt x="107" y="76"/>
                      <a:pt x="104" y="73"/>
                      <a:pt x="104" y="69"/>
                    </a:cubicBezTo>
                    <a:cubicBezTo>
                      <a:pt x="104" y="65"/>
                      <a:pt x="107" y="63"/>
                      <a:pt x="111" y="63"/>
                    </a:cubicBezTo>
                    <a:cubicBezTo>
                      <a:pt x="160" y="63"/>
                      <a:pt x="160" y="63"/>
                      <a:pt x="160" y="63"/>
                    </a:cubicBezTo>
                    <a:cubicBezTo>
                      <a:pt x="164" y="63"/>
                      <a:pt x="167" y="65"/>
                      <a:pt x="167" y="69"/>
                    </a:cubicBezTo>
                    <a:cubicBezTo>
                      <a:pt x="167" y="73"/>
                      <a:pt x="164" y="76"/>
                      <a:pt x="160"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3" name="Freeform 90"/>
              <p:cNvSpPr>
                <a:spLocks noEditPoints="1"/>
              </p:cNvSpPr>
              <p:nvPr userDrawn="1"/>
            </p:nvSpPr>
            <p:spPr bwMode="auto">
              <a:xfrm rot="10009264">
                <a:off x="5873535" y="5977430"/>
                <a:ext cx="676275" cy="752475"/>
              </a:xfrm>
              <a:custGeom>
                <a:avLst/>
                <a:gdLst>
                  <a:gd name="T0" fmla="*/ 160 w 180"/>
                  <a:gd name="T1" fmla="*/ 200 h 200"/>
                  <a:gd name="T2" fmla="*/ 52 w 180"/>
                  <a:gd name="T3" fmla="*/ 200 h 200"/>
                  <a:gd name="T4" fmla="*/ 32 w 180"/>
                  <a:gd name="T5" fmla="*/ 180 h 200"/>
                  <a:gd name="T6" fmla="*/ 32 w 180"/>
                  <a:gd name="T7" fmla="*/ 48 h 200"/>
                  <a:gd name="T8" fmla="*/ 52 w 180"/>
                  <a:gd name="T9" fmla="*/ 28 h 200"/>
                  <a:gd name="T10" fmla="*/ 160 w 180"/>
                  <a:gd name="T11" fmla="*/ 28 h 200"/>
                  <a:gd name="T12" fmla="*/ 180 w 180"/>
                  <a:gd name="T13" fmla="*/ 48 h 200"/>
                  <a:gd name="T14" fmla="*/ 180 w 180"/>
                  <a:gd name="T15" fmla="*/ 180 h 200"/>
                  <a:gd name="T16" fmla="*/ 160 w 180"/>
                  <a:gd name="T17" fmla="*/ 200 h 200"/>
                  <a:gd name="T18" fmla="*/ 168 w 180"/>
                  <a:gd name="T19" fmla="*/ 40 h 200"/>
                  <a:gd name="T20" fmla="*/ 44 w 180"/>
                  <a:gd name="T21" fmla="*/ 40 h 200"/>
                  <a:gd name="T22" fmla="*/ 44 w 180"/>
                  <a:gd name="T23" fmla="*/ 172 h 200"/>
                  <a:gd name="T24" fmla="*/ 168 w 180"/>
                  <a:gd name="T25" fmla="*/ 172 h 200"/>
                  <a:gd name="T26" fmla="*/ 168 w 180"/>
                  <a:gd name="T27" fmla="*/ 40 h 200"/>
                  <a:gd name="T28" fmla="*/ 136 w 180"/>
                  <a:gd name="T29" fmla="*/ 15 h 200"/>
                  <a:gd name="T30" fmla="*/ 148 w 180"/>
                  <a:gd name="T31" fmla="*/ 15 h 200"/>
                  <a:gd name="T32" fmla="*/ 148 w 180"/>
                  <a:gd name="T33" fmla="*/ 24 h 200"/>
                  <a:gd name="T34" fmla="*/ 136 w 180"/>
                  <a:gd name="T35" fmla="*/ 24 h 200"/>
                  <a:gd name="T36" fmla="*/ 136 w 180"/>
                  <a:gd name="T37" fmla="*/ 15 h 200"/>
                  <a:gd name="T38" fmla="*/ 136 w 180"/>
                  <a:gd name="T39" fmla="*/ 12 h 200"/>
                  <a:gd name="T40" fmla="*/ 12 w 180"/>
                  <a:gd name="T41" fmla="*/ 12 h 200"/>
                  <a:gd name="T42" fmla="*/ 12 w 180"/>
                  <a:gd name="T43" fmla="*/ 144 h 200"/>
                  <a:gd name="T44" fmla="*/ 16 w 180"/>
                  <a:gd name="T45" fmla="*/ 144 h 200"/>
                  <a:gd name="T46" fmla="*/ 20 w 180"/>
                  <a:gd name="T47" fmla="*/ 144 h 200"/>
                  <a:gd name="T48" fmla="*/ 28 w 180"/>
                  <a:gd name="T49" fmla="*/ 144 h 200"/>
                  <a:gd name="T50" fmla="*/ 28 w 180"/>
                  <a:gd name="T51" fmla="*/ 172 h 200"/>
                  <a:gd name="T52" fmla="*/ 16 w 180"/>
                  <a:gd name="T53" fmla="*/ 172 h 200"/>
                  <a:gd name="T54" fmla="*/ 16 w 180"/>
                  <a:gd name="T55" fmla="*/ 171 h 200"/>
                  <a:gd name="T56" fmla="*/ 0 w 180"/>
                  <a:gd name="T57" fmla="*/ 152 h 200"/>
                  <a:gd name="T58" fmla="*/ 0 w 180"/>
                  <a:gd name="T59" fmla="*/ 20 h 200"/>
                  <a:gd name="T60" fmla="*/ 20 w 180"/>
                  <a:gd name="T61" fmla="*/ 0 h 200"/>
                  <a:gd name="T62" fmla="*/ 128 w 180"/>
                  <a:gd name="T63" fmla="*/ 0 h 200"/>
                  <a:gd name="T64" fmla="*/ 147 w 180"/>
                  <a:gd name="T65" fmla="*/ 15 h 200"/>
                  <a:gd name="T66" fmla="*/ 136 w 180"/>
                  <a:gd name="T67" fmla="*/ 15 h 200"/>
                  <a:gd name="T68" fmla="*/ 136 w 180"/>
                  <a:gd name="T69" fmla="*/ 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20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4" name="Freeform 91"/>
              <p:cNvSpPr>
                <a:spLocks noEditPoints="1"/>
              </p:cNvSpPr>
              <p:nvPr userDrawn="1"/>
            </p:nvSpPr>
            <p:spPr bwMode="auto">
              <a:xfrm rot="20847450">
                <a:off x="6557423" y="3191086"/>
                <a:ext cx="1026145" cy="965401"/>
              </a:xfrm>
              <a:custGeom>
                <a:avLst/>
                <a:gdLst>
                  <a:gd name="T0" fmla="*/ 180 w 200"/>
                  <a:gd name="T1" fmla="*/ 152 h 188"/>
                  <a:gd name="T2" fmla="*/ 163 w 200"/>
                  <a:gd name="T3" fmla="*/ 152 h 188"/>
                  <a:gd name="T4" fmla="*/ 138 w 200"/>
                  <a:gd name="T5" fmla="*/ 188 h 188"/>
                  <a:gd name="T6" fmla="*/ 114 w 200"/>
                  <a:gd name="T7" fmla="*/ 152 h 188"/>
                  <a:gd name="T8" fmla="*/ 20 w 200"/>
                  <a:gd name="T9" fmla="*/ 152 h 188"/>
                  <a:gd name="T10" fmla="*/ 0 w 200"/>
                  <a:gd name="T11" fmla="*/ 132 h 188"/>
                  <a:gd name="T12" fmla="*/ 0 w 200"/>
                  <a:gd name="T13" fmla="*/ 20 h 188"/>
                  <a:gd name="T14" fmla="*/ 20 w 200"/>
                  <a:gd name="T15" fmla="*/ 0 h 188"/>
                  <a:gd name="T16" fmla="*/ 180 w 200"/>
                  <a:gd name="T17" fmla="*/ 0 h 188"/>
                  <a:gd name="T18" fmla="*/ 200 w 200"/>
                  <a:gd name="T19" fmla="*/ 20 h 188"/>
                  <a:gd name="T20" fmla="*/ 200 w 200"/>
                  <a:gd name="T21" fmla="*/ 132 h 188"/>
                  <a:gd name="T22" fmla="*/ 180 w 200"/>
                  <a:gd name="T23" fmla="*/ 152 h 188"/>
                  <a:gd name="T24" fmla="*/ 43 w 200"/>
                  <a:gd name="T25" fmla="*/ 60 h 188"/>
                  <a:gd name="T26" fmla="*/ 24 w 200"/>
                  <a:gd name="T27" fmla="*/ 78 h 188"/>
                  <a:gd name="T28" fmla="*/ 43 w 200"/>
                  <a:gd name="T29" fmla="*/ 97 h 188"/>
                  <a:gd name="T30" fmla="*/ 61 w 200"/>
                  <a:gd name="T31" fmla="*/ 78 h 188"/>
                  <a:gd name="T32" fmla="*/ 43 w 200"/>
                  <a:gd name="T33" fmla="*/ 60 h 188"/>
                  <a:gd name="T34" fmla="*/ 99 w 200"/>
                  <a:gd name="T35" fmla="*/ 60 h 188"/>
                  <a:gd name="T36" fmla="*/ 80 w 200"/>
                  <a:gd name="T37" fmla="*/ 78 h 188"/>
                  <a:gd name="T38" fmla="*/ 99 w 200"/>
                  <a:gd name="T39" fmla="*/ 97 h 188"/>
                  <a:gd name="T40" fmla="*/ 117 w 200"/>
                  <a:gd name="T41" fmla="*/ 78 h 188"/>
                  <a:gd name="T42" fmla="*/ 99 w 200"/>
                  <a:gd name="T43" fmla="*/ 60 h 188"/>
                  <a:gd name="T44" fmla="*/ 155 w 200"/>
                  <a:gd name="T45" fmla="*/ 60 h 188"/>
                  <a:gd name="T46" fmla="*/ 136 w 200"/>
                  <a:gd name="T47" fmla="*/ 78 h 188"/>
                  <a:gd name="T48" fmla="*/ 155 w 200"/>
                  <a:gd name="T49" fmla="*/ 97 h 188"/>
                  <a:gd name="T50" fmla="*/ 173 w 200"/>
                  <a:gd name="T51" fmla="*/ 78 h 188"/>
                  <a:gd name="T52" fmla="*/ 155 w 200"/>
                  <a:gd name="T5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88">
                    <a:moveTo>
                      <a:pt x="180" y="152"/>
                    </a:moveTo>
                    <a:cubicBezTo>
                      <a:pt x="163" y="152"/>
                      <a:pt x="163" y="152"/>
                      <a:pt x="163" y="152"/>
                    </a:cubicBezTo>
                    <a:cubicBezTo>
                      <a:pt x="138" y="188"/>
                      <a:pt x="138" y="188"/>
                      <a:pt x="138" y="188"/>
                    </a:cubicBezTo>
                    <a:cubicBezTo>
                      <a:pt x="114" y="152"/>
                      <a:pt x="114" y="152"/>
                      <a:pt x="114" y="152"/>
                    </a:cubicBezTo>
                    <a:cubicBezTo>
                      <a:pt x="20" y="152"/>
                      <a:pt x="20" y="152"/>
                      <a:pt x="20" y="152"/>
                    </a:cubicBezTo>
                    <a:cubicBezTo>
                      <a:pt x="8" y="152"/>
                      <a:pt x="0" y="143"/>
                      <a:pt x="0" y="132"/>
                    </a:cubicBezTo>
                    <a:cubicBezTo>
                      <a:pt x="0" y="20"/>
                      <a:pt x="0" y="20"/>
                      <a:pt x="0" y="20"/>
                    </a:cubicBezTo>
                    <a:cubicBezTo>
                      <a:pt x="0" y="9"/>
                      <a:pt x="8" y="0"/>
                      <a:pt x="20" y="0"/>
                    </a:cubicBezTo>
                    <a:cubicBezTo>
                      <a:pt x="180" y="0"/>
                      <a:pt x="180" y="0"/>
                      <a:pt x="180" y="0"/>
                    </a:cubicBezTo>
                    <a:cubicBezTo>
                      <a:pt x="191" y="0"/>
                      <a:pt x="200" y="9"/>
                      <a:pt x="200" y="20"/>
                    </a:cubicBezTo>
                    <a:cubicBezTo>
                      <a:pt x="200" y="132"/>
                      <a:pt x="200" y="132"/>
                      <a:pt x="200" y="132"/>
                    </a:cubicBezTo>
                    <a:cubicBezTo>
                      <a:pt x="200" y="143"/>
                      <a:pt x="191" y="152"/>
                      <a:pt x="180" y="152"/>
                    </a:cubicBezTo>
                    <a:close/>
                    <a:moveTo>
                      <a:pt x="43" y="60"/>
                    </a:moveTo>
                    <a:cubicBezTo>
                      <a:pt x="33" y="60"/>
                      <a:pt x="24" y="68"/>
                      <a:pt x="24" y="78"/>
                    </a:cubicBezTo>
                    <a:cubicBezTo>
                      <a:pt x="24" y="88"/>
                      <a:pt x="33" y="97"/>
                      <a:pt x="43" y="97"/>
                    </a:cubicBezTo>
                    <a:cubicBezTo>
                      <a:pt x="53" y="97"/>
                      <a:pt x="61" y="88"/>
                      <a:pt x="61" y="78"/>
                    </a:cubicBezTo>
                    <a:cubicBezTo>
                      <a:pt x="61" y="68"/>
                      <a:pt x="53" y="60"/>
                      <a:pt x="43" y="60"/>
                    </a:cubicBezTo>
                    <a:close/>
                    <a:moveTo>
                      <a:pt x="99" y="60"/>
                    </a:moveTo>
                    <a:cubicBezTo>
                      <a:pt x="89" y="60"/>
                      <a:pt x="80" y="68"/>
                      <a:pt x="80" y="78"/>
                    </a:cubicBezTo>
                    <a:cubicBezTo>
                      <a:pt x="80" y="88"/>
                      <a:pt x="89" y="97"/>
                      <a:pt x="99" y="97"/>
                    </a:cubicBezTo>
                    <a:cubicBezTo>
                      <a:pt x="109" y="97"/>
                      <a:pt x="117" y="88"/>
                      <a:pt x="117" y="78"/>
                    </a:cubicBezTo>
                    <a:cubicBezTo>
                      <a:pt x="117" y="68"/>
                      <a:pt x="109" y="60"/>
                      <a:pt x="99" y="60"/>
                    </a:cubicBezTo>
                    <a:close/>
                    <a:moveTo>
                      <a:pt x="155" y="60"/>
                    </a:moveTo>
                    <a:cubicBezTo>
                      <a:pt x="145" y="60"/>
                      <a:pt x="136" y="68"/>
                      <a:pt x="136" y="78"/>
                    </a:cubicBezTo>
                    <a:cubicBezTo>
                      <a:pt x="136" y="88"/>
                      <a:pt x="145" y="97"/>
                      <a:pt x="155" y="97"/>
                    </a:cubicBezTo>
                    <a:cubicBezTo>
                      <a:pt x="165" y="97"/>
                      <a:pt x="173" y="88"/>
                      <a:pt x="173" y="78"/>
                    </a:cubicBezTo>
                    <a:cubicBezTo>
                      <a:pt x="173" y="68"/>
                      <a:pt x="165" y="60"/>
                      <a:pt x="155"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5" name="Freeform 92"/>
              <p:cNvSpPr>
                <a:spLocks/>
              </p:cNvSpPr>
              <p:nvPr userDrawn="1"/>
            </p:nvSpPr>
            <p:spPr bwMode="auto">
              <a:xfrm>
                <a:off x="4354720" y="4878870"/>
                <a:ext cx="508000" cy="782638"/>
              </a:xfrm>
              <a:custGeom>
                <a:avLst/>
                <a:gdLst>
                  <a:gd name="T0" fmla="*/ 79 w 135"/>
                  <a:gd name="T1" fmla="*/ 0 h 208"/>
                  <a:gd name="T2" fmla="*/ 60 w 135"/>
                  <a:gd name="T3" fmla="*/ 0 h 208"/>
                  <a:gd name="T4" fmla="*/ 60 w 135"/>
                  <a:gd name="T5" fmla="*/ 141 h 208"/>
                  <a:gd name="T6" fmla="*/ 2 w 135"/>
                  <a:gd name="T7" fmla="*/ 168 h 208"/>
                  <a:gd name="T8" fmla="*/ 7 w 135"/>
                  <a:gd name="T9" fmla="*/ 188 h 208"/>
                  <a:gd name="T10" fmla="*/ 80 w 135"/>
                  <a:gd name="T11" fmla="*/ 176 h 208"/>
                  <a:gd name="T12" fmla="*/ 88 w 135"/>
                  <a:gd name="T13" fmla="*/ 136 h 208"/>
                  <a:gd name="T14" fmla="*/ 88 w 135"/>
                  <a:gd name="T15" fmla="*/ 51 h 208"/>
                  <a:gd name="T16" fmla="*/ 114 w 135"/>
                  <a:gd name="T17" fmla="*/ 81 h 208"/>
                  <a:gd name="T18" fmla="*/ 110 w 135"/>
                  <a:gd name="T19" fmla="*/ 112 h 208"/>
                  <a:gd name="T20" fmla="*/ 108 w 135"/>
                  <a:gd name="T21" fmla="*/ 118 h 208"/>
                  <a:gd name="T22" fmla="*/ 122 w 135"/>
                  <a:gd name="T23" fmla="*/ 107 h 208"/>
                  <a:gd name="T24" fmla="*/ 127 w 135"/>
                  <a:gd name="T25" fmla="*/ 90 h 208"/>
                  <a:gd name="T26" fmla="*/ 79 w 135"/>
                  <a:gd name="T2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208">
                    <a:moveTo>
                      <a:pt x="79" y="0"/>
                    </a:moveTo>
                    <a:cubicBezTo>
                      <a:pt x="60" y="0"/>
                      <a:pt x="60" y="0"/>
                      <a:pt x="60" y="0"/>
                    </a:cubicBezTo>
                    <a:cubicBezTo>
                      <a:pt x="60" y="141"/>
                      <a:pt x="60" y="141"/>
                      <a:pt x="60" y="141"/>
                    </a:cubicBezTo>
                    <a:cubicBezTo>
                      <a:pt x="34" y="130"/>
                      <a:pt x="7" y="145"/>
                      <a:pt x="2" y="168"/>
                    </a:cubicBezTo>
                    <a:cubicBezTo>
                      <a:pt x="0" y="176"/>
                      <a:pt x="4" y="184"/>
                      <a:pt x="7" y="188"/>
                    </a:cubicBezTo>
                    <a:cubicBezTo>
                      <a:pt x="24" y="208"/>
                      <a:pt x="63" y="199"/>
                      <a:pt x="80" y="176"/>
                    </a:cubicBezTo>
                    <a:cubicBezTo>
                      <a:pt x="88" y="166"/>
                      <a:pt x="88" y="158"/>
                      <a:pt x="88" y="136"/>
                    </a:cubicBezTo>
                    <a:cubicBezTo>
                      <a:pt x="88" y="51"/>
                      <a:pt x="88" y="51"/>
                      <a:pt x="88" y="51"/>
                    </a:cubicBezTo>
                    <a:cubicBezTo>
                      <a:pt x="98" y="59"/>
                      <a:pt x="110" y="66"/>
                      <a:pt x="114" y="81"/>
                    </a:cubicBezTo>
                    <a:cubicBezTo>
                      <a:pt x="117" y="90"/>
                      <a:pt x="113" y="104"/>
                      <a:pt x="110" y="112"/>
                    </a:cubicBezTo>
                    <a:cubicBezTo>
                      <a:pt x="109" y="114"/>
                      <a:pt x="107" y="116"/>
                      <a:pt x="108" y="118"/>
                    </a:cubicBezTo>
                    <a:cubicBezTo>
                      <a:pt x="116" y="124"/>
                      <a:pt x="119" y="112"/>
                      <a:pt x="122" y="107"/>
                    </a:cubicBezTo>
                    <a:cubicBezTo>
                      <a:pt x="124" y="102"/>
                      <a:pt x="126" y="95"/>
                      <a:pt x="127" y="90"/>
                    </a:cubicBezTo>
                    <a:cubicBezTo>
                      <a:pt x="135" y="41"/>
                      <a:pt x="84" y="38"/>
                      <a:pt x="79"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6" name="Freeform 94"/>
              <p:cNvSpPr>
                <a:spLocks noEditPoints="1"/>
              </p:cNvSpPr>
              <p:nvPr userDrawn="1"/>
            </p:nvSpPr>
            <p:spPr bwMode="auto">
              <a:xfrm>
                <a:off x="8068497" y="2509035"/>
                <a:ext cx="899679" cy="863617"/>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7" name="Freeform 95"/>
              <p:cNvSpPr>
                <a:spLocks noEditPoints="1"/>
              </p:cNvSpPr>
              <p:nvPr userDrawn="1"/>
            </p:nvSpPr>
            <p:spPr bwMode="auto">
              <a:xfrm rot="3027353">
                <a:off x="5075440" y="6333931"/>
                <a:ext cx="466725" cy="752475"/>
              </a:xfrm>
              <a:custGeom>
                <a:avLst/>
                <a:gdLst>
                  <a:gd name="T0" fmla="*/ 70 w 124"/>
                  <a:gd name="T1" fmla="*/ 160 h 200"/>
                  <a:gd name="T2" fmla="*/ 70 w 124"/>
                  <a:gd name="T3" fmla="*/ 184 h 200"/>
                  <a:gd name="T4" fmla="*/ 97 w 124"/>
                  <a:gd name="T5" fmla="*/ 184 h 200"/>
                  <a:gd name="T6" fmla="*/ 97 w 124"/>
                  <a:gd name="T7" fmla="*/ 200 h 200"/>
                  <a:gd name="T8" fmla="*/ 25 w 124"/>
                  <a:gd name="T9" fmla="*/ 200 h 200"/>
                  <a:gd name="T10" fmla="*/ 25 w 124"/>
                  <a:gd name="T11" fmla="*/ 184 h 200"/>
                  <a:gd name="T12" fmla="*/ 53 w 124"/>
                  <a:gd name="T13" fmla="*/ 184 h 200"/>
                  <a:gd name="T14" fmla="*/ 53 w 124"/>
                  <a:gd name="T15" fmla="*/ 160 h 200"/>
                  <a:gd name="T16" fmla="*/ 0 w 124"/>
                  <a:gd name="T17" fmla="*/ 98 h 200"/>
                  <a:gd name="T18" fmla="*/ 0 w 124"/>
                  <a:gd name="T19" fmla="*/ 76 h 200"/>
                  <a:gd name="T20" fmla="*/ 17 w 124"/>
                  <a:gd name="T21" fmla="*/ 76 h 200"/>
                  <a:gd name="T22" fmla="*/ 17 w 124"/>
                  <a:gd name="T23" fmla="*/ 98 h 200"/>
                  <a:gd name="T24" fmla="*/ 30 w 124"/>
                  <a:gd name="T25" fmla="*/ 130 h 200"/>
                  <a:gd name="T26" fmla="*/ 62 w 124"/>
                  <a:gd name="T27" fmla="*/ 144 h 200"/>
                  <a:gd name="T28" fmla="*/ 94 w 124"/>
                  <a:gd name="T29" fmla="*/ 130 h 200"/>
                  <a:gd name="T30" fmla="*/ 105 w 124"/>
                  <a:gd name="T31" fmla="*/ 98 h 200"/>
                  <a:gd name="T32" fmla="*/ 105 w 124"/>
                  <a:gd name="T33" fmla="*/ 76 h 200"/>
                  <a:gd name="T34" fmla="*/ 124 w 124"/>
                  <a:gd name="T35" fmla="*/ 76 h 200"/>
                  <a:gd name="T36" fmla="*/ 124 w 124"/>
                  <a:gd name="T37" fmla="*/ 98 h 200"/>
                  <a:gd name="T38" fmla="*/ 70 w 124"/>
                  <a:gd name="T39" fmla="*/ 160 h 200"/>
                  <a:gd name="T40" fmla="*/ 63 w 124"/>
                  <a:gd name="T41" fmla="*/ 132 h 200"/>
                  <a:gd name="T42" fmla="*/ 29 w 124"/>
                  <a:gd name="T43" fmla="*/ 97 h 200"/>
                  <a:gd name="T44" fmla="*/ 29 w 124"/>
                  <a:gd name="T45" fmla="*/ 88 h 200"/>
                  <a:gd name="T46" fmla="*/ 77 w 124"/>
                  <a:gd name="T47" fmla="*/ 88 h 200"/>
                  <a:gd name="T48" fmla="*/ 77 w 124"/>
                  <a:gd name="T49" fmla="*/ 80 h 200"/>
                  <a:gd name="T50" fmla="*/ 29 w 124"/>
                  <a:gd name="T51" fmla="*/ 80 h 200"/>
                  <a:gd name="T52" fmla="*/ 29 w 124"/>
                  <a:gd name="T53" fmla="*/ 64 h 200"/>
                  <a:gd name="T54" fmla="*/ 77 w 124"/>
                  <a:gd name="T55" fmla="*/ 64 h 200"/>
                  <a:gd name="T56" fmla="*/ 77 w 124"/>
                  <a:gd name="T57" fmla="*/ 56 h 200"/>
                  <a:gd name="T58" fmla="*/ 29 w 124"/>
                  <a:gd name="T59" fmla="*/ 56 h 200"/>
                  <a:gd name="T60" fmla="*/ 29 w 124"/>
                  <a:gd name="T61" fmla="*/ 44 h 200"/>
                  <a:gd name="T62" fmla="*/ 77 w 124"/>
                  <a:gd name="T63" fmla="*/ 44 h 200"/>
                  <a:gd name="T64" fmla="*/ 77 w 124"/>
                  <a:gd name="T65" fmla="*/ 36 h 200"/>
                  <a:gd name="T66" fmla="*/ 29 w 124"/>
                  <a:gd name="T67" fmla="*/ 36 h 200"/>
                  <a:gd name="T68" fmla="*/ 63 w 124"/>
                  <a:gd name="T69" fmla="*/ 0 h 200"/>
                  <a:gd name="T70" fmla="*/ 97 w 124"/>
                  <a:gd name="T71" fmla="*/ 36 h 200"/>
                  <a:gd name="T72" fmla="*/ 97 w 124"/>
                  <a:gd name="T73" fmla="*/ 97 h 200"/>
                  <a:gd name="T74" fmla="*/ 63 w 124"/>
                  <a:gd name="T75"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200">
                    <a:moveTo>
                      <a:pt x="70" y="160"/>
                    </a:moveTo>
                    <a:cubicBezTo>
                      <a:pt x="70" y="184"/>
                      <a:pt x="70" y="184"/>
                      <a:pt x="70" y="184"/>
                    </a:cubicBezTo>
                    <a:cubicBezTo>
                      <a:pt x="97" y="184"/>
                      <a:pt x="97" y="184"/>
                      <a:pt x="97" y="184"/>
                    </a:cubicBezTo>
                    <a:cubicBezTo>
                      <a:pt x="97" y="200"/>
                      <a:pt x="97" y="200"/>
                      <a:pt x="97" y="200"/>
                    </a:cubicBezTo>
                    <a:cubicBezTo>
                      <a:pt x="25" y="200"/>
                      <a:pt x="25" y="200"/>
                      <a:pt x="25" y="200"/>
                    </a:cubicBezTo>
                    <a:cubicBezTo>
                      <a:pt x="25" y="184"/>
                      <a:pt x="25" y="184"/>
                      <a:pt x="25" y="184"/>
                    </a:cubicBezTo>
                    <a:cubicBezTo>
                      <a:pt x="53" y="184"/>
                      <a:pt x="53" y="184"/>
                      <a:pt x="53" y="184"/>
                    </a:cubicBezTo>
                    <a:cubicBezTo>
                      <a:pt x="53" y="160"/>
                      <a:pt x="53" y="160"/>
                      <a:pt x="53" y="160"/>
                    </a:cubicBezTo>
                    <a:cubicBezTo>
                      <a:pt x="23" y="156"/>
                      <a:pt x="0" y="130"/>
                      <a:pt x="0" y="98"/>
                    </a:cubicBezTo>
                    <a:cubicBezTo>
                      <a:pt x="0" y="76"/>
                      <a:pt x="0" y="76"/>
                      <a:pt x="0" y="76"/>
                    </a:cubicBezTo>
                    <a:cubicBezTo>
                      <a:pt x="17" y="76"/>
                      <a:pt x="17" y="76"/>
                      <a:pt x="17" y="76"/>
                    </a:cubicBezTo>
                    <a:cubicBezTo>
                      <a:pt x="17" y="98"/>
                      <a:pt x="17" y="98"/>
                      <a:pt x="17" y="98"/>
                    </a:cubicBezTo>
                    <a:cubicBezTo>
                      <a:pt x="17" y="111"/>
                      <a:pt x="22" y="122"/>
                      <a:pt x="30" y="130"/>
                    </a:cubicBezTo>
                    <a:cubicBezTo>
                      <a:pt x="38" y="139"/>
                      <a:pt x="49" y="144"/>
                      <a:pt x="62" y="144"/>
                    </a:cubicBezTo>
                    <a:cubicBezTo>
                      <a:pt x="75" y="144"/>
                      <a:pt x="86" y="139"/>
                      <a:pt x="94" y="130"/>
                    </a:cubicBezTo>
                    <a:cubicBezTo>
                      <a:pt x="102" y="122"/>
                      <a:pt x="105" y="111"/>
                      <a:pt x="105" y="98"/>
                    </a:cubicBezTo>
                    <a:cubicBezTo>
                      <a:pt x="105" y="76"/>
                      <a:pt x="105" y="76"/>
                      <a:pt x="105" y="76"/>
                    </a:cubicBezTo>
                    <a:cubicBezTo>
                      <a:pt x="124" y="76"/>
                      <a:pt x="124" y="76"/>
                      <a:pt x="124" y="76"/>
                    </a:cubicBezTo>
                    <a:cubicBezTo>
                      <a:pt x="124" y="98"/>
                      <a:pt x="124" y="98"/>
                      <a:pt x="124" y="98"/>
                    </a:cubicBezTo>
                    <a:cubicBezTo>
                      <a:pt x="124" y="130"/>
                      <a:pt x="100" y="156"/>
                      <a:pt x="70" y="160"/>
                    </a:cubicBezTo>
                    <a:close/>
                    <a:moveTo>
                      <a:pt x="63" y="132"/>
                    </a:moveTo>
                    <a:cubicBezTo>
                      <a:pt x="45" y="132"/>
                      <a:pt x="29" y="116"/>
                      <a:pt x="29" y="97"/>
                    </a:cubicBezTo>
                    <a:cubicBezTo>
                      <a:pt x="29" y="88"/>
                      <a:pt x="29" y="88"/>
                      <a:pt x="29" y="88"/>
                    </a:cubicBezTo>
                    <a:cubicBezTo>
                      <a:pt x="77" y="88"/>
                      <a:pt x="77" y="88"/>
                      <a:pt x="77" y="88"/>
                    </a:cubicBezTo>
                    <a:cubicBezTo>
                      <a:pt x="77" y="80"/>
                      <a:pt x="77" y="80"/>
                      <a:pt x="77" y="80"/>
                    </a:cubicBezTo>
                    <a:cubicBezTo>
                      <a:pt x="29" y="80"/>
                      <a:pt x="29" y="80"/>
                      <a:pt x="29" y="80"/>
                    </a:cubicBezTo>
                    <a:cubicBezTo>
                      <a:pt x="29" y="64"/>
                      <a:pt x="29" y="64"/>
                      <a:pt x="29" y="64"/>
                    </a:cubicBezTo>
                    <a:cubicBezTo>
                      <a:pt x="77" y="64"/>
                      <a:pt x="77" y="64"/>
                      <a:pt x="77" y="64"/>
                    </a:cubicBezTo>
                    <a:cubicBezTo>
                      <a:pt x="77" y="56"/>
                      <a:pt x="77" y="56"/>
                      <a:pt x="77" y="56"/>
                    </a:cubicBezTo>
                    <a:cubicBezTo>
                      <a:pt x="29" y="56"/>
                      <a:pt x="29" y="56"/>
                      <a:pt x="29" y="56"/>
                    </a:cubicBezTo>
                    <a:cubicBezTo>
                      <a:pt x="29" y="44"/>
                      <a:pt x="29" y="44"/>
                      <a:pt x="29" y="44"/>
                    </a:cubicBezTo>
                    <a:cubicBezTo>
                      <a:pt x="77" y="44"/>
                      <a:pt x="77" y="44"/>
                      <a:pt x="77" y="44"/>
                    </a:cubicBezTo>
                    <a:cubicBezTo>
                      <a:pt x="77" y="36"/>
                      <a:pt x="77" y="36"/>
                      <a:pt x="77" y="36"/>
                    </a:cubicBezTo>
                    <a:cubicBezTo>
                      <a:pt x="29" y="36"/>
                      <a:pt x="29" y="36"/>
                      <a:pt x="29" y="36"/>
                    </a:cubicBezTo>
                    <a:cubicBezTo>
                      <a:pt x="30" y="17"/>
                      <a:pt x="46" y="0"/>
                      <a:pt x="63" y="0"/>
                    </a:cubicBezTo>
                    <a:cubicBezTo>
                      <a:pt x="82" y="0"/>
                      <a:pt x="97" y="16"/>
                      <a:pt x="97" y="36"/>
                    </a:cubicBezTo>
                    <a:cubicBezTo>
                      <a:pt x="97" y="97"/>
                      <a:pt x="97" y="97"/>
                      <a:pt x="97" y="97"/>
                    </a:cubicBezTo>
                    <a:cubicBezTo>
                      <a:pt x="97" y="116"/>
                      <a:pt x="82" y="132"/>
                      <a:pt x="63"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8" name="Freeform 102"/>
              <p:cNvSpPr>
                <a:spLocks noEditPoints="1"/>
              </p:cNvSpPr>
              <p:nvPr userDrawn="1"/>
            </p:nvSpPr>
            <p:spPr bwMode="auto">
              <a:xfrm rot="2445294">
                <a:off x="6285605" y="2202951"/>
                <a:ext cx="800036" cy="801727"/>
              </a:xfrm>
              <a:custGeom>
                <a:avLst/>
                <a:gdLst>
                  <a:gd name="T0" fmla="*/ 176 w 200"/>
                  <a:gd name="T1" fmla="*/ 0 h 200"/>
                  <a:gd name="T2" fmla="*/ 24 w 200"/>
                  <a:gd name="T3" fmla="*/ 0 h 200"/>
                  <a:gd name="T4" fmla="*/ 0 w 200"/>
                  <a:gd name="T5" fmla="*/ 24 h 200"/>
                  <a:gd name="T6" fmla="*/ 0 w 200"/>
                  <a:gd name="T7" fmla="*/ 200 h 200"/>
                  <a:gd name="T8" fmla="*/ 200 w 200"/>
                  <a:gd name="T9" fmla="*/ 200 h 200"/>
                  <a:gd name="T10" fmla="*/ 200 w 200"/>
                  <a:gd name="T11" fmla="*/ 24 h 200"/>
                  <a:gd name="T12" fmla="*/ 176 w 200"/>
                  <a:gd name="T13" fmla="*/ 0 h 200"/>
                  <a:gd name="T14" fmla="*/ 116 w 200"/>
                  <a:gd name="T15" fmla="*/ 16 h 200"/>
                  <a:gd name="T16" fmla="*/ 128 w 200"/>
                  <a:gd name="T17" fmla="*/ 28 h 200"/>
                  <a:gd name="T18" fmla="*/ 116 w 200"/>
                  <a:gd name="T19" fmla="*/ 40 h 200"/>
                  <a:gd name="T20" fmla="*/ 104 w 200"/>
                  <a:gd name="T21" fmla="*/ 28 h 200"/>
                  <a:gd name="T22" fmla="*/ 116 w 200"/>
                  <a:gd name="T23" fmla="*/ 16 h 200"/>
                  <a:gd name="T24" fmla="*/ 76 w 200"/>
                  <a:gd name="T25" fmla="*/ 16 h 200"/>
                  <a:gd name="T26" fmla="*/ 88 w 200"/>
                  <a:gd name="T27" fmla="*/ 28 h 200"/>
                  <a:gd name="T28" fmla="*/ 76 w 200"/>
                  <a:gd name="T29" fmla="*/ 40 h 200"/>
                  <a:gd name="T30" fmla="*/ 64 w 200"/>
                  <a:gd name="T31" fmla="*/ 28 h 200"/>
                  <a:gd name="T32" fmla="*/ 76 w 200"/>
                  <a:gd name="T33" fmla="*/ 16 h 200"/>
                  <a:gd name="T34" fmla="*/ 36 w 200"/>
                  <a:gd name="T35" fmla="*/ 16 h 200"/>
                  <a:gd name="T36" fmla="*/ 48 w 200"/>
                  <a:gd name="T37" fmla="*/ 28 h 200"/>
                  <a:gd name="T38" fmla="*/ 36 w 200"/>
                  <a:gd name="T39" fmla="*/ 40 h 200"/>
                  <a:gd name="T40" fmla="*/ 24 w 200"/>
                  <a:gd name="T41" fmla="*/ 28 h 200"/>
                  <a:gd name="T42" fmla="*/ 36 w 200"/>
                  <a:gd name="T43" fmla="*/ 16 h 200"/>
                  <a:gd name="T44" fmla="*/ 184 w 200"/>
                  <a:gd name="T45" fmla="*/ 184 h 200"/>
                  <a:gd name="T46" fmla="*/ 16 w 200"/>
                  <a:gd name="T47" fmla="*/ 184 h 200"/>
                  <a:gd name="T48" fmla="*/ 16 w 200"/>
                  <a:gd name="T49" fmla="*/ 56 h 200"/>
                  <a:gd name="T50" fmla="*/ 184 w 200"/>
                  <a:gd name="T51" fmla="*/ 56 h 200"/>
                  <a:gd name="T52" fmla="*/ 184 w 200"/>
                  <a:gd name="T53"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200">
                    <a:moveTo>
                      <a:pt x="176" y="0"/>
                    </a:moveTo>
                    <a:cubicBezTo>
                      <a:pt x="24" y="0"/>
                      <a:pt x="24" y="0"/>
                      <a:pt x="24" y="0"/>
                    </a:cubicBezTo>
                    <a:cubicBezTo>
                      <a:pt x="11" y="0"/>
                      <a:pt x="0" y="11"/>
                      <a:pt x="0" y="24"/>
                    </a:cubicBezTo>
                    <a:cubicBezTo>
                      <a:pt x="0" y="200"/>
                      <a:pt x="0" y="200"/>
                      <a:pt x="0" y="200"/>
                    </a:cubicBezTo>
                    <a:cubicBezTo>
                      <a:pt x="200" y="200"/>
                      <a:pt x="200" y="200"/>
                      <a:pt x="200" y="200"/>
                    </a:cubicBezTo>
                    <a:cubicBezTo>
                      <a:pt x="200" y="24"/>
                      <a:pt x="200" y="24"/>
                      <a:pt x="200" y="24"/>
                    </a:cubicBezTo>
                    <a:cubicBezTo>
                      <a:pt x="200" y="11"/>
                      <a:pt x="189" y="0"/>
                      <a:pt x="176" y="0"/>
                    </a:cubicBezTo>
                    <a:close/>
                    <a:moveTo>
                      <a:pt x="116" y="16"/>
                    </a:moveTo>
                    <a:cubicBezTo>
                      <a:pt x="123" y="16"/>
                      <a:pt x="128" y="22"/>
                      <a:pt x="128" y="28"/>
                    </a:cubicBezTo>
                    <a:cubicBezTo>
                      <a:pt x="128" y="35"/>
                      <a:pt x="123" y="40"/>
                      <a:pt x="116" y="40"/>
                    </a:cubicBezTo>
                    <a:cubicBezTo>
                      <a:pt x="110" y="40"/>
                      <a:pt x="104" y="35"/>
                      <a:pt x="104" y="28"/>
                    </a:cubicBezTo>
                    <a:cubicBezTo>
                      <a:pt x="104" y="22"/>
                      <a:pt x="110" y="16"/>
                      <a:pt x="116" y="16"/>
                    </a:cubicBezTo>
                    <a:close/>
                    <a:moveTo>
                      <a:pt x="76" y="16"/>
                    </a:moveTo>
                    <a:cubicBezTo>
                      <a:pt x="83" y="16"/>
                      <a:pt x="88" y="22"/>
                      <a:pt x="88" y="28"/>
                    </a:cubicBezTo>
                    <a:cubicBezTo>
                      <a:pt x="88" y="35"/>
                      <a:pt x="83" y="40"/>
                      <a:pt x="76" y="40"/>
                    </a:cubicBezTo>
                    <a:cubicBezTo>
                      <a:pt x="70" y="40"/>
                      <a:pt x="64" y="35"/>
                      <a:pt x="64" y="28"/>
                    </a:cubicBezTo>
                    <a:cubicBezTo>
                      <a:pt x="64" y="22"/>
                      <a:pt x="70" y="16"/>
                      <a:pt x="76" y="16"/>
                    </a:cubicBezTo>
                    <a:close/>
                    <a:moveTo>
                      <a:pt x="36" y="16"/>
                    </a:moveTo>
                    <a:cubicBezTo>
                      <a:pt x="43" y="16"/>
                      <a:pt x="48" y="22"/>
                      <a:pt x="48" y="28"/>
                    </a:cubicBezTo>
                    <a:cubicBezTo>
                      <a:pt x="48" y="35"/>
                      <a:pt x="43" y="40"/>
                      <a:pt x="36" y="40"/>
                    </a:cubicBezTo>
                    <a:cubicBezTo>
                      <a:pt x="30" y="40"/>
                      <a:pt x="24" y="35"/>
                      <a:pt x="24" y="28"/>
                    </a:cubicBezTo>
                    <a:cubicBezTo>
                      <a:pt x="24" y="22"/>
                      <a:pt x="30" y="16"/>
                      <a:pt x="36" y="16"/>
                    </a:cubicBezTo>
                    <a:close/>
                    <a:moveTo>
                      <a:pt x="184" y="184"/>
                    </a:moveTo>
                    <a:cubicBezTo>
                      <a:pt x="16" y="184"/>
                      <a:pt x="16" y="184"/>
                      <a:pt x="16" y="184"/>
                    </a:cubicBezTo>
                    <a:cubicBezTo>
                      <a:pt x="16" y="56"/>
                      <a:pt x="16" y="56"/>
                      <a:pt x="16" y="56"/>
                    </a:cubicBezTo>
                    <a:cubicBezTo>
                      <a:pt x="184" y="56"/>
                      <a:pt x="184" y="56"/>
                      <a:pt x="184" y="56"/>
                    </a:cubicBezTo>
                    <a:lnTo>
                      <a:pt x="184" y="18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79" name="Freeform 108"/>
              <p:cNvSpPr>
                <a:spLocks noEditPoints="1"/>
              </p:cNvSpPr>
              <p:nvPr userDrawn="1"/>
            </p:nvSpPr>
            <p:spPr bwMode="auto">
              <a:xfrm rot="20655417">
                <a:off x="5688269" y="3986107"/>
                <a:ext cx="720725" cy="7080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0" name="Freeform 110"/>
              <p:cNvSpPr>
                <a:spLocks noEditPoints="1"/>
              </p:cNvSpPr>
              <p:nvPr userDrawn="1"/>
            </p:nvSpPr>
            <p:spPr bwMode="auto">
              <a:xfrm rot="20200010">
                <a:off x="5354529" y="1409754"/>
                <a:ext cx="750888" cy="738188"/>
              </a:xfrm>
              <a:custGeom>
                <a:avLst/>
                <a:gdLst>
                  <a:gd name="T0" fmla="*/ 69 w 473"/>
                  <a:gd name="T1" fmla="*/ 181 h 465"/>
                  <a:gd name="T2" fmla="*/ 10 w 473"/>
                  <a:gd name="T3" fmla="*/ 121 h 465"/>
                  <a:gd name="T4" fmla="*/ 10 w 473"/>
                  <a:gd name="T5" fmla="*/ 240 h 465"/>
                  <a:gd name="T6" fmla="*/ 69 w 473"/>
                  <a:gd name="T7" fmla="*/ 181 h 465"/>
                  <a:gd name="T8" fmla="*/ 464 w 473"/>
                  <a:gd name="T9" fmla="*/ 98 h 465"/>
                  <a:gd name="T10" fmla="*/ 445 w 473"/>
                  <a:gd name="T11" fmla="*/ 0 h 465"/>
                  <a:gd name="T12" fmla="*/ 0 w 473"/>
                  <a:gd name="T13" fmla="*/ 81 h 465"/>
                  <a:gd name="T14" fmla="*/ 85 w 473"/>
                  <a:gd name="T15" fmla="*/ 166 h 465"/>
                  <a:gd name="T16" fmla="*/ 464 w 473"/>
                  <a:gd name="T17" fmla="*/ 98 h 465"/>
                  <a:gd name="T18" fmla="*/ 414 w 473"/>
                  <a:gd name="T19" fmla="*/ 24 h 465"/>
                  <a:gd name="T20" fmla="*/ 440 w 473"/>
                  <a:gd name="T21" fmla="*/ 67 h 465"/>
                  <a:gd name="T22" fmla="*/ 443 w 473"/>
                  <a:gd name="T23" fmla="*/ 83 h 465"/>
                  <a:gd name="T24" fmla="*/ 388 w 473"/>
                  <a:gd name="T25" fmla="*/ 93 h 465"/>
                  <a:gd name="T26" fmla="*/ 355 w 473"/>
                  <a:gd name="T27" fmla="*/ 36 h 465"/>
                  <a:gd name="T28" fmla="*/ 414 w 473"/>
                  <a:gd name="T29" fmla="*/ 24 h 465"/>
                  <a:gd name="T30" fmla="*/ 291 w 473"/>
                  <a:gd name="T31" fmla="*/ 45 h 465"/>
                  <a:gd name="T32" fmla="*/ 324 w 473"/>
                  <a:gd name="T33" fmla="*/ 105 h 465"/>
                  <a:gd name="T34" fmla="*/ 265 w 473"/>
                  <a:gd name="T35" fmla="*/ 117 h 465"/>
                  <a:gd name="T36" fmla="*/ 232 w 473"/>
                  <a:gd name="T37" fmla="*/ 57 h 465"/>
                  <a:gd name="T38" fmla="*/ 291 w 473"/>
                  <a:gd name="T39" fmla="*/ 45 h 465"/>
                  <a:gd name="T40" fmla="*/ 171 w 473"/>
                  <a:gd name="T41" fmla="*/ 69 h 465"/>
                  <a:gd name="T42" fmla="*/ 204 w 473"/>
                  <a:gd name="T43" fmla="*/ 126 h 465"/>
                  <a:gd name="T44" fmla="*/ 144 w 473"/>
                  <a:gd name="T45" fmla="*/ 138 h 465"/>
                  <a:gd name="T46" fmla="*/ 109 w 473"/>
                  <a:gd name="T47" fmla="*/ 79 h 465"/>
                  <a:gd name="T48" fmla="*/ 171 w 473"/>
                  <a:gd name="T49" fmla="*/ 69 h 465"/>
                  <a:gd name="T50" fmla="*/ 97 w 473"/>
                  <a:gd name="T51" fmla="*/ 181 h 465"/>
                  <a:gd name="T52" fmla="*/ 10 w 473"/>
                  <a:gd name="T53" fmla="*/ 268 h 465"/>
                  <a:gd name="T54" fmla="*/ 10 w 473"/>
                  <a:gd name="T55" fmla="*/ 465 h 465"/>
                  <a:gd name="T56" fmla="*/ 473 w 473"/>
                  <a:gd name="T57" fmla="*/ 465 h 465"/>
                  <a:gd name="T58" fmla="*/ 473 w 473"/>
                  <a:gd name="T59" fmla="*/ 181 h 465"/>
                  <a:gd name="T60" fmla="*/ 97 w 473"/>
                  <a:gd name="T61" fmla="*/ 181 h 465"/>
                  <a:gd name="T62" fmla="*/ 376 w 473"/>
                  <a:gd name="T63" fmla="*/ 370 h 465"/>
                  <a:gd name="T64" fmla="*/ 111 w 473"/>
                  <a:gd name="T65" fmla="*/ 370 h 465"/>
                  <a:gd name="T66" fmla="*/ 111 w 473"/>
                  <a:gd name="T67" fmla="*/ 342 h 465"/>
                  <a:gd name="T68" fmla="*/ 376 w 473"/>
                  <a:gd name="T69" fmla="*/ 342 h 465"/>
                  <a:gd name="T70" fmla="*/ 376 w 473"/>
                  <a:gd name="T71" fmla="*/ 370 h 465"/>
                  <a:gd name="T72" fmla="*/ 376 w 473"/>
                  <a:gd name="T73" fmla="*/ 304 h 465"/>
                  <a:gd name="T74" fmla="*/ 111 w 473"/>
                  <a:gd name="T75" fmla="*/ 304 h 465"/>
                  <a:gd name="T76" fmla="*/ 111 w 473"/>
                  <a:gd name="T77" fmla="*/ 275 h 465"/>
                  <a:gd name="T78" fmla="*/ 376 w 473"/>
                  <a:gd name="T79" fmla="*/ 275 h 465"/>
                  <a:gd name="T80" fmla="*/ 376 w 473"/>
                  <a:gd name="T81" fmla="*/ 3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3" h="465">
                    <a:moveTo>
                      <a:pt x="69" y="181"/>
                    </a:moveTo>
                    <a:lnTo>
                      <a:pt x="10" y="121"/>
                    </a:lnTo>
                    <a:lnTo>
                      <a:pt x="10" y="240"/>
                    </a:lnTo>
                    <a:lnTo>
                      <a:pt x="69" y="181"/>
                    </a:lnTo>
                    <a:close/>
                    <a:moveTo>
                      <a:pt x="464" y="98"/>
                    </a:moveTo>
                    <a:lnTo>
                      <a:pt x="445" y="0"/>
                    </a:lnTo>
                    <a:lnTo>
                      <a:pt x="0" y="81"/>
                    </a:lnTo>
                    <a:lnTo>
                      <a:pt x="85" y="166"/>
                    </a:lnTo>
                    <a:lnTo>
                      <a:pt x="464" y="98"/>
                    </a:lnTo>
                    <a:close/>
                    <a:moveTo>
                      <a:pt x="414" y="24"/>
                    </a:moveTo>
                    <a:lnTo>
                      <a:pt x="440" y="67"/>
                    </a:lnTo>
                    <a:lnTo>
                      <a:pt x="443" y="83"/>
                    </a:lnTo>
                    <a:lnTo>
                      <a:pt x="388" y="93"/>
                    </a:lnTo>
                    <a:lnTo>
                      <a:pt x="355" y="36"/>
                    </a:lnTo>
                    <a:lnTo>
                      <a:pt x="414" y="24"/>
                    </a:lnTo>
                    <a:close/>
                    <a:moveTo>
                      <a:pt x="291" y="45"/>
                    </a:moveTo>
                    <a:lnTo>
                      <a:pt x="324" y="105"/>
                    </a:lnTo>
                    <a:lnTo>
                      <a:pt x="265" y="117"/>
                    </a:lnTo>
                    <a:lnTo>
                      <a:pt x="232" y="57"/>
                    </a:lnTo>
                    <a:lnTo>
                      <a:pt x="291" y="45"/>
                    </a:lnTo>
                    <a:close/>
                    <a:moveTo>
                      <a:pt x="171" y="69"/>
                    </a:moveTo>
                    <a:lnTo>
                      <a:pt x="204" y="126"/>
                    </a:lnTo>
                    <a:lnTo>
                      <a:pt x="144" y="138"/>
                    </a:lnTo>
                    <a:lnTo>
                      <a:pt x="109" y="79"/>
                    </a:lnTo>
                    <a:lnTo>
                      <a:pt x="171" y="69"/>
                    </a:lnTo>
                    <a:close/>
                    <a:moveTo>
                      <a:pt x="97" y="181"/>
                    </a:moveTo>
                    <a:lnTo>
                      <a:pt x="10" y="268"/>
                    </a:lnTo>
                    <a:lnTo>
                      <a:pt x="10" y="465"/>
                    </a:lnTo>
                    <a:lnTo>
                      <a:pt x="473" y="465"/>
                    </a:lnTo>
                    <a:lnTo>
                      <a:pt x="473" y="181"/>
                    </a:lnTo>
                    <a:lnTo>
                      <a:pt x="97" y="181"/>
                    </a:lnTo>
                    <a:close/>
                    <a:moveTo>
                      <a:pt x="376" y="370"/>
                    </a:moveTo>
                    <a:lnTo>
                      <a:pt x="111" y="370"/>
                    </a:lnTo>
                    <a:lnTo>
                      <a:pt x="111" y="342"/>
                    </a:lnTo>
                    <a:lnTo>
                      <a:pt x="376" y="342"/>
                    </a:lnTo>
                    <a:lnTo>
                      <a:pt x="376" y="370"/>
                    </a:lnTo>
                    <a:close/>
                    <a:moveTo>
                      <a:pt x="376" y="304"/>
                    </a:moveTo>
                    <a:lnTo>
                      <a:pt x="111" y="304"/>
                    </a:lnTo>
                    <a:lnTo>
                      <a:pt x="111" y="275"/>
                    </a:lnTo>
                    <a:lnTo>
                      <a:pt x="376" y="275"/>
                    </a:lnTo>
                    <a:lnTo>
                      <a:pt x="376"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1" name="Freeform 112"/>
              <p:cNvSpPr>
                <a:spLocks noEditPoints="1"/>
              </p:cNvSpPr>
              <p:nvPr userDrawn="1"/>
            </p:nvSpPr>
            <p:spPr bwMode="auto">
              <a:xfrm rot="1680850">
                <a:off x="8323555" y="673025"/>
                <a:ext cx="750888" cy="747713"/>
              </a:xfrm>
              <a:custGeom>
                <a:avLst/>
                <a:gdLst>
                  <a:gd name="T0" fmla="*/ 12 w 200"/>
                  <a:gd name="T1" fmla="*/ 199 h 199"/>
                  <a:gd name="T2" fmla="*/ 0 w 200"/>
                  <a:gd name="T3" fmla="*/ 95 h 199"/>
                  <a:gd name="T4" fmla="*/ 0 w 200"/>
                  <a:gd name="T5" fmla="*/ 72 h 199"/>
                  <a:gd name="T6" fmla="*/ 100 w 200"/>
                  <a:gd name="T7" fmla="*/ 0 h 199"/>
                  <a:gd name="T8" fmla="*/ 200 w 200"/>
                  <a:gd name="T9" fmla="*/ 72 h 199"/>
                  <a:gd name="T10" fmla="*/ 200 w 200"/>
                  <a:gd name="T11" fmla="*/ 95 h 199"/>
                  <a:gd name="T12" fmla="*/ 188 w 200"/>
                  <a:gd name="T13" fmla="*/ 199 h 199"/>
                  <a:gd name="T14" fmla="*/ 180 w 200"/>
                  <a:gd name="T15" fmla="*/ 191 h 199"/>
                  <a:gd name="T16" fmla="*/ 100 w 200"/>
                  <a:gd name="T17" fmla="*/ 138 h 199"/>
                  <a:gd name="T18" fmla="*/ 21 w 200"/>
                  <a:gd name="T19" fmla="*/ 191 h 199"/>
                  <a:gd name="T20" fmla="*/ 148 w 200"/>
                  <a:gd name="T21" fmla="*/ 118 h 199"/>
                  <a:gd name="T22" fmla="*/ 52 w 200"/>
                  <a:gd name="T23" fmla="*/ 67 h 199"/>
                  <a:gd name="T24" fmla="*/ 79 w 200"/>
                  <a:gd name="T25" fmla="*/ 137 h 199"/>
                  <a:gd name="T26" fmla="*/ 121 w 200"/>
                  <a:gd name="T27" fmla="*/ 137 h 199"/>
                  <a:gd name="T28" fmla="*/ 71 w 200"/>
                  <a:gd name="T29" fmla="*/ 142 h 199"/>
                  <a:gd name="T30" fmla="*/ 8 w 200"/>
                  <a:gd name="T31" fmla="*/ 178 h 199"/>
                  <a:gd name="T32" fmla="*/ 186 w 200"/>
                  <a:gd name="T33" fmla="*/ 69 h 199"/>
                  <a:gd name="T34" fmla="*/ 14 w 200"/>
                  <a:gd name="T35" fmla="*/ 69 h 199"/>
                  <a:gd name="T36" fmla="*/ 8 w 200"/>
                  <a:gd name="T37" fmla="*/ 87 h 199"/>
                  <a:gd name="T38" fmla="*/ 16 w 200"/>
                  <a:gd name="T39" fmla="*/ 80 h 199"/>
                  <a:gd name="T40" fmla="*/ 100 w 200"/>
                  <a:gd name="T41" fmla="*/ 25 h 199"/>
                  <a:gd name="T42" fmla="*/ 184 w 200"/>
                  <a:gd name="T43" fmla="*/ 80 h 199"/>
                  <a:gd name="T44" fmla="*/ 192 w 200"/>
                  <a:gd name="T45" fmla="*/ 88 h 199"/>
                  <a:gd name="T46" fmla="*/ 192 w 200"/>
                  <a:gd name="T47" fmla="*/ 100 h 199"/>
                  <a:gd name="T48" fmla="*/ 192 w 200"/>
                  <a:gd name="T49" fmla="*/ 178 h 199"/>
                  <a:gd name="T50" fmla="*/ 68 w 200"/>
                  <a:gd name="T51" fmla="*/ 107 h 199"/>
                  <a:gd name="T52" fmla="*/ 132 w 200"/>
                  <a:gd name="T53" fmla="*/ 111 h 199"/>
                  <a:gd name="T54" fmla="*/ 68 w 200"/>
                  <a:gd name="T55" fmla="*/ 107 h 199"/>
                  <a:gd name="T56" fmla="*/ 132 w 200"/>
                  <a:gd name="T57" fmla="*/ 95 h 199"/>
                  <a:gd name="T58" fmla="*/ 68 w 200"/>
                  <a:gd name="T59" fmla="*/ 99 h 199"/>
                  <a:gd name="T60" fmla="*/ 68 w 200"/>
                  <a:gd name="T61" fmla="*/ 83 h 199"/>
                  <a:gd name="T62" fmla="*/ 132 w 200"/>
                  <a:gd name="T63" fmla="*/ 87 h 199"/>
                  <a:gd name="T64" fmla="*/ 68 w 200"/>
                  <a:gd name="T65"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99">
                    <a:moveTo>
                      <a:pt x="188" y="199"/>
                    </a:moveTo>
                    <a:cubicBezTo>
                      <a:pt x="12" y="199"/>
                      <a:pt x="12" y="199"/>
                      <a:pt x="12" y="199"/>
                    </a:cubicBezTo>
                    <a:cubicBezTo>
                      <a:pt x="6" y="199"/>
                      <a:pt x="0" y="194"/>
                      <a:pt x="0" y="187"/>
                    </a:cubicBezTo>
                    <a:cubicBezTo>
                      <a:pt x="0" y="95"/>
                      <a:pt x="0" y="95"/>
                      <a:pt x="0" y="95"/>
                    </a:cubicBezTo>
                    <a:cubicBezTo>
                      <a:pt x="0" y="95"/>
                      <a:pt x="0" y="95"/>
                      <a:pt x="0" y="95"/>
                    </a:cubicBezTo>
                    <a:cubicBezTo>
                      <a:pt x="0" y="89"/>
                      <a:pt x="0" y="78"/>
                      <a:pt x="0" y="72"/>
                    </a:cubicBezTo>
                    <a:cubicBezTo>
                      <a:pt x="0" y="64"/>
                      <a:pt x="6" y="61"/>
                      <a:pt x="6" y="61"/>
                    </a:cubicBezTo>
                    <a:cubicBezTo>
                      <a:pt x="100" y="0"/>
                      <a:pt x="100" y="0"/>
                      <a:pt x="100" y="0"/>
                    </a:cubicBezTo>
                    <a:cubicBezTo>
                      <a:pt x="194" y="61"/>
                      <a:pt x="194" y="61"/>
                      <a:pt x="194" y="61"/>
                    </a:cubicBezTo>
                    <a:cubicBezTo>
                      <a:pt x="194" y="61"/>
                      <a:pt x="200" y="64"/>
                      <a:pt x="200" y="72"/>
                    </a:cubicBezTo>
                    <a:cubicBezTo>
                      <a:pt x="200" y="78"/>
                      <a:pt x="200" y="89"/>
                      <a:pt x="200" y="95"/>
                    </a:cubicBezTo>
                    <a:cubicBezTo>
                      <a:pt x="200" y="95"/>
                      <a:pt x="200" y="95"/>
                      <a:pt x="200" y="95"/>
                    </a:cubicBezTo>
                    <a:cubicBezTo>
                      <a:pt x="200" y="187"/>
                      <a:pt x="200" y="187"/>
                      <a:pt x="200" y="187"/>
                    </a:cubicBezTo>
                    <a:cubicBezTo>
                      <a:pt x="200" y="194"/>
                      <a:pt x="195" y="199"/>
                      <a:pt x="188" y="199"/>
                    </a:cubicBezTo>
                    <a:close/>
                    <a:moveTo>
                      <a:pt x="21" y="191"/>
                    </a:moveTo>
                    <a:cubicBezTo>
                      <a:pt x="180" y="191"/>
                      <a:pt x="180" y="191"/>
                      <a:pt x="180" y="191"/>
                    </a:cubicBezTo>
                    <a:cubicBezTo>
                      <a:pt x="183" y="191"/>
                      <a:pt x="185" y="190"/>
                      <a:pt x="187" y="189"/>
                    </a:cubicBezTo>
                    <a:cubicBezTo>
                      <a:pt x="100" y="138"/>
                      <a:pt x="100" y="138"/>
                      <a:pt x="100" y="138"/>
                    </a:cubicBezTo>
                    <a:cubicBezTo>
                      <a:pt x="13" y="189"/>
                      <a:pt x="13" y="189"/>
                      <a:pt x="13" y="189"/>
                    </a:cubicBezTo>
                    <a:cubicBezTo>
                      <a:pt x="15" y="190"/>
                      <a:pt x="18" y="191"/>
                      <a:pt x="21" y="191"/>
                    </a:cubicBezTo>
                    <a:close/>
                    <a:moveTo>
                      <a:pt x="121" y="137"/>
                    </a:moveTo>
                    <a:cubicBezTo>
                      <a:pt x="148" y="118"/>
                      <a:pt x="148" y="118"/>
                      <a:pt x="148" y="118"/>
                    </a:cubicBezTo>
                    <a:cubicBezTo>
                      <a:pt x="148" y="67"/>
                      <a:pt x="148" y="67"/>
                      <a:pt x="148" y="67"/>
                    </a:cubicBezTo>
                    <a:cubicBezTo>
                      <a:pt x="52" y="67"/>
                      <a:pt x="52" y="67"/>
                      <a:pt x="52" y="67"/>
                    </a:cubicBezTo>
                    <a:cubicBezTo>
                      <a:pt x="52" y="118"/>
                      <a:pt x="52" y="118"/>
                      <a:pt x="52" y="118"/>
                    </a:cubicBezTo>
                    <a:cubicBezTo>
                      <a:pt x="79" y="137"/>
                      <a:pt x="79" y="137"/>
                      <a:pt x="79" y="137"/>
                    </a:cubicBezTo>
                    <a:cubicBezTo>
                      <a:pt x="100" y="125"/>
                      <a:pt x="100" y="125"/>
                      <a:pt x="100" y="125"/>
                    </a:cubicBezTo>
                    <a:lnTo>
                      <a:pt x="121" y="137"/>
                    </a:lnTo>
                    <a:close/>
                    <a:moveTo>
                      <a:pt x="8" y="178"/>
                    </a:moveTo>
                    <a:cubicBezTo>
                      <a:pt x="71" y="142"/>
                      <a:pt x="71" y="142"/>
                      <a:pt x="71" y="142"/>
                    </a:cubicBezTo>
                    <a:cubicBezTo>
                      <a:pt x="8" y="99"/>
                      <a:pt x="8" y="99"/>
                      <a:pt x="8" y="99"/>
                    </a:cubicBezTo>
                    <a:lnTo>
                      <a:pt x="8" y="178"/>
                    </a:lnTo>
                    <a:close/>
                    <a:moveTo>
                      <a:pt x="192" y="80"/>
                    </a:moveTo>
                    <a:cubicBezTo>
                      <a:pt x="192" y="72"/>
                      <a:pt x="186" y="69"/>
                      <a:pt x="186" y="69"/>
                    </a:cubicBezTo>
                    <a:cubicBezTo>
                      <a:pt x="100" y="13"/>
                      <a:pt x="100" y="13"/>
                      <a:pt x="100" y="13"/>
                    </a:cubicBezTo>
                    <a:cubicBezTo>
                      <a:pt x="14" y="69"/>
                      <a:pt x="14" y="69"/>
                      <a:pt x="14" y="69"/>
                    </a:cubicBezTo>
                    <a:cubicBezTo>
                      <a:pt x="14" y="69"/>
                      <a:pt x="8" y="72"/>
                      <a:pt x="8" y="80"/>
                    </a:cubicBezTo>
                    <a:cubicBezTo>
                      <a:pt x="8" y="84"/>
                      <a:pt x="8" y="87"/>
                      <a:pt x="8" y="87"/>
                    </a:cubicBezTo>
                    <a:cubicBezTo>
                      <a:pt x="16" y="93"/>
                      <a:pt x="16" y="93"/>
                      <a:pt x="16" y="93"/>
                    </a:cubicBezTo>
                    <a:cubicBezTo>
                      <a:pt x="16" y="88"/>
                      <a:pt x="16" y="83"/>
                      <a:pt x="16" y="80"/>
                    </a:cubicBezTo>
                    <a:cubicBezTo>
                      <a:pt x="16" y="75"/>
                      <a:pt x="21" y="73"/>
                      <a:pt x="21" y="73"/>
                    </a:cubicBezTo>
                    <a:cubicBezTo>
                      <a:pt x="100" y="25"/>
                      <a:pt x="100" y="25"/>
                      <a:pt x="100" y="25"/>
                    </a:cubicBezTo>
                    <a:cubicBezTo>
                      <a:pt x="179" y="73"/>
                      <a:pt x="179" y="73"/>
                      <a:pt x="179" y="73"/>
                    </a:cubicBezTo>
                    <a:cubicBezTo>
                      <a:pt x="179" y="73"/>
                      <a:pt x="184" y="75"/>
                      <a:pt x="184" y="80"/>
                    </a:cubicBezTo>
                    <a:cubicBezTo>
                      <a:pt x="184" y="83"/>
                      <a:pt x="184" y="89"/>
                      <a:pt x="184" y="93"/>
                    </a:cubicBezTo>
                    <a:cubicBezTo>
                      <a:pt x="192" y="88"/>
                      <a:pt x="192" y="88"/>
                      <a:pt x="192" y="88"/>
                    </a:cubicBezTo>
                    <a:cubicBezTo>
                      <a:pt x="192" y="88"/>
                      <a:pt x="192" y="81"/>
                      <a:pt x="192" y="80"/>
                    </a:cubicBezTo>
                    <a:close/>
                    <a:moveTo>
                      <a:pt x="192" y="100"/>
                    </a:moveTo>
                    <a:cubicBezTo>
                      <a:pt x="130" y="142"/>
                      <a:pt x="130" y="142"/>
                      <a:pt x="130" y="142"/>
                    </a:cubicBezTo>
                    <a:cubicBezTo>
                      <a:pt x="192" y="178"/>
                      <a:pt x="192" y="178"/>
                      <a:pt x="192" y="178"/>
                    </a:cubicBezTo>
                    <a:lnTo>
                      <a:pt x="192" y="100"/>
                    </a:lnTo>
                    <a:close/>
                    <a:moveTo>
                      <a:pt x="68" y="107"/>
                    </a:moveTo>
                    <a:cubicBezTo>
                      <a:pt x="132" y="107"/>
                      <a:pt x="132" y="107"/>
                      <a:pt x="132" y="107"/>
                    </a:cubicBezTo>
                    <a:cubicBezTo>
                      <a:pt x="132" y="111"/>
                      <a:pt x="132" y="111"/>
                      <a:pt x="132" y="111"/>
                    </a:cubicBezTo>
                    <a:cubicBezTo>
                      <a:pt x="68" y="111"/>
                      <a:pt x="68" y="111"/>
                      <a:pt x="68" y="111"/>
                    </a:cubicBezTo>
                    <a:lnTo>
                      <a:pt x="68" y="107"/>
                    </a:lnTo>
                    <a:close/>
                    <a:moveTo>
                      <a:pt x="68" y="95"/>
                    </a:moveTo>
                    <a:cubicBezTo>
                      <a:pt x="132" y="95"/>
                      <a:pt x="132" y="95"/>
                      <a:pt x="132" y="95"/>
                    </a:cubicBezTo>
                    <a:cubicBezTo>
                      <a:pt x="132" y="99"/>
                      <a:pt x="132" y="99"/>
                      <a:pt x="132" y="99"/>
                    </a:cubicBezTo>
                    <a:cubicBezTo>
                      <a:pt x="68" y="99"/>
                      <a:pt x="68" y="99"/>
                      <a:pt x="68" y="99"/>
                    </a:cubicBezTo>
                    <a:lnTo>
                      <a:pt x="68" y="95"/>
                    </a:lnTo>
                    <a:close/>
                    <a:moveTo>
                      <a:pt x="68" y="83"/>
                    </a:moveTo>
                    <a:cubicBezTo>
                      <a:pt x="132" y="83"/>
                      <a:pt x="132" y="83"/>
                      <a:pt x="132" y="83"/>
                    </a:cubicBezTo>
                    <a:cubicBezTo>
                      <a:pt x="132" y="87"/>
                      <a:pt x="132" y="87"/>
                      <a:pt x="132" y="87"/>
                    </a:cubicBezTo>
                    <a:cubicBezTo>
                      <a:pt x="68" y="87"/>
                      <a:pt x="68" y="87"/>
                      <a:pt x="68" y="87"/>
                    </a:cubicBezTo>
                    <a:lnTo>
                      <a:pt x="68" y="8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2" name="Freeform 113"/>
              <p:cNvSpPr>
                <a:spLocks noEditPoints="1"/>
              </p:cNvSpPr>
              <p:nvPr userDrawn="1"/>
            </p:nvSpPr>
            <p:spPr bwMode="auto">
              <a:xfrm>
                <a:off x="6174802" y="711460"/>
                <a:ext cx="601663" cy="752475"/>
              </a:xfrm>
              <a:custGeom>
                <a:avLst/>
                <a:gdLst>
                  <a:gd name="T0" fmla="*/ 143 w 160"/>
                  <a:gd name="T1" fmla="*/ 0 h 200"/>
                  <a:gd name="T2" fmla="*/ 16 w 160"/>
                  <a:gd name="T3" fmla="*/ 0 h 200"/>
                  <a:gd name="T4" fmla="*/ 0 w 160"/>
                  <a:gd name="T5" fmla="*/ 17 h 200"/>
                  <a:gd name="T6" fmla="*/ 0 w 160"/>
                  <a:gd name="T7" fmla="*/ 183 h 200"/>
                  <a:gd name="T8" fmla="*/ 16 w 160"/>
                  <a:gd name="T9" fmla="*/ 200 h 200"/>
                  <a:gd name="T10" fmla="*/ 143 w 160"/>
                  <a:gd name="T11" fmla="*/ 200 h 200"/>
                  <a:gd name="T12" fmla="*/ 160 w 160"/>
                  <a:gd name="T13" fmla="*/ 183 h 200"/>
                  <a:gd name="T14" fmla="*/ 160 w 160"/>
                  <a:gd name="T15" fmla="*/ 17 h 200"/>
                  <a:gd name="T16" fmla="*/ 143 w 160"/>
                  <a:gd name="T17" fmla="*/ 0 h 200"/>
                  <a:gd name="T18" fmla="*/ 78 w 160"/>
                  <a:gd name="T19" fmla="*/ 193 h 200"/>
                  <a:gd name="T20" fmla="*/ 68 w 160"/>
                  <a:gd name="T21" fmla="*/ 183 h 200"/>
                  <a:gd name="T22" fmla="*/ 78 w 160"/>
                  <a:gd name="T23" fmla="*/ 173 h 200"/>
                  <a:gd name="T24" fmla="*/ 88 w 160"/>
                  <a:gd name="T25" fmla="*/ 183 h 200"/>
                  <a:gd name="T26" fmla="*/ 78 w 160"/>
                  <a:gd name="T27" fmla="*/ 193 h 200"/>
                  <a:gd name="T28" fmla="*/ 148 w 160"/>
                  <a:gd name="T29" fmla="*/ 164 h 200"/>
                  <a:gd name="T30" fmla="*/ 12 w 160"/>
                  <a:gd name="T31" fmla="*/ 164 h 200"/>
                  <a:gd name="T32" fmla="*/ 12 w 160"/>
                  <a:gd name="T33" fmla="*/ 12 h 200"/>
                  <a:gd name="T34" fmla="*/ 148 w 160"/>
                  <a:gd name="T35" fmla="*/ 12 h 200"/>
                  <a:gd name="T36" fmla="*/ 148 w 160"/>
                  <a:gd name="T37"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3" name="Freeform 114"/>
              <p:cNvSpPr>
                <a:spLocks noEditPoints="1"/>
              </p:cNvSpPr>
              <p:nvPr userDrawn="1"/>
            </p:nvSpPr>
            <p:spPr bwMode="auto">
              <a:xfrm rot="4669559">
                <a:off x="7030746" y="638312"/>
                <a:ext cx="742950" cy="744538"/>
              </a:xfrm>
              <a:custGeom>
                <a:avLst/>
                <a:gdLst>
                  <a:gd name="T0" fmla="*/ 195 w 198"/>
                  <a:gd name="T1" fmla="*/ 46 h 198"/>
                  <a:gd name="T2" fmla="*/ 152 w 198"/>
                  <a:gd name="T3" fmla="*/ 4 h 198"/>
                  <a:gd name="T4" fmla="*/ 3 w 198"/>
                  <a:gd name="T5" fmla="*/ 152 h 198"/>
                  <a:gd name="T6" fmla="*/ 46 w 198"/>
                  <a:gd name="T7" fmla="*/ 195 h 198"/>
                  <a:gd name="T8" fmla="*/ 60 w 198"/>
                  <a:gd name="T9" fmla="*/ 195 h 198"/>
                  <a:gd name="T10" fmla="*/ 113 w 198"/>
                  <a:gd name="T11" fmla="*/ 142 h 198"/>
                  <a:gd name="T12" fmla="*/ 112 w 198"/>
                  <a:gd name="T13" fmla="*/ 112 h 198"/>
                  <a:gd name="T14" fmla="*/ 139 w 198"/>
                  <a:gd name="T15" fmla="*/ 115 h 198"/>
                  <a:gd name="T16" fmla="*/ 195 w 198"/>
                  <a:gd name="T17" fmla="*/ 60 h 198"/>
                  <a:gd name="T18" fmla="*/ 195 w 198"/>
                  <a:gd name="T19" fmla="*/ 46 h 198"/>
                  <a:gd name="T20" fmla="*/ 92 w 198"/>
                  <a:gd name="T21" fmla="*/ 142 h 198"/>
                  <a:gd name="T22" fmla="*/ 63 w 198"/>
                  <a:gd name="T23" fmla="*/ 172 h 198"/>
                  <a:gd name="T24" fmla="*/ 43 w 198"/>
                  <a:gd name="T25" fmla="*/ 172 h 198"/>
                  <a:gd name="T26" fmla="*/ 33 w 198"/>
                  <a:gd name="T27" fmla="*/ 162 h 198"/>
                  <a:gd name="T28" fmla="*/ 33 w 198"/>
                  <a:gd name="T29" fmla="*/ 142 h 198"/>
                  <a:gd name="T30" fmla="*/ 63 w 198"/>
                  <a:gd name="T31" fmla="*/ 112 h 198"/>
                  <a:gd name="T32" fmla="*/ 83 w 198"/>
                  <a:gd name="T33" fmla="*/ 112 h 198"/>
                  <a:gd name="T34" fmla="*/ 92 w 198"/>
                  <a:gd name="T35" fmla="*/ 122 h 198"/>
                  <a:gd name="T36" fmla="*/ 92 w 198"/>
                  <a:gd name="T37" fmla="*/ 142 h 198"/>
                  <a:gd name="T38" fmla="*/ 172 w 198"/>
                  <a:gd name="T39" fmla="*/ 63 h 198"/>
                  <a:gd name="T40" fmla="*/ 142 w 198"/>
                  <a:gd name="T41" fmla="*/ 93 h 198"/>
                  <a:gd name="T42" fmla="*/ 122 w 198"/>
                  <a:gd name="T43" fmla="*/ 93 h 198"/>
                  <a:gd name="T44" fmla="*/ 112 w 198"/>
                  <a:gd name="T45" fmla="*/ 83 h 198"/>
                  <a:gd name="T46" fmla="*/ 112 w 198"/>
                  <a:gd name="T47" fmla="*/ 63 h 198"/>
                  <a:gd name="T48" fmla="*/ 142 w 198"/>
                  <a:gd name="T49" fmla="*/ 33 h 198"/>
                  <a:gd name="T50" fmla="*/ 162 w 198"/>
                  <a:gd name="T51" fmla="*/ 33 h 198"/>
                  <a:gd name="T52" fmla="*/ 172 w 198"/>
                  <a:gd name="T53" fmla="*/ 43 h 198"/>
                  <a:gd name="T54" fmla="*/ 172 w 198"/>
                  <a:gd name="T55" fmla="*/ 63 h 198"/>
                  <a:gd name="T56" fmla="*/ 31 w 198"/>
                  <a:gd name="T57" fmla="*/ 91 h 198"/>
                  <a:gd name="T58" fmla="*/ 44 w 198"/>
                  <a:gd name="T59" fmla="*/ 83 h 198"/>
                  <a:gd name="T60" fmla="*/ 30 w 198"/>
                  <a:gd name="T61" fmla="*/ 74 h 198"/>
                  <a:gd name="T62" fmla="*/ 14 w 198"/>
                  <a:gd name="T63" fmla="*/ 91 h 198"/>
                  <a:gd name="T64" fmla="*/ 0 w 198"/>
                  <a:gd name="T65" fmla="*/ 148 h 198"/>
                  <a:gd name="T66" fmla="*/ 26 w 198"/>
                  <a:gd name="T67" fmla="*/ 122 h 198"/>
                  <a:gd name="T68" fmla="*/ 31 w 198"/>
                  <a:gd name="T69" fmla="*/ 91 h 198"/>
                  <a:gd name="T70" fmla="*/ 83 w 198"/>
                  <a:gd name="T71" fmla="*/ 45 h 198"/>
                  <a:gd name="T72" fmla="*/ 91 w 198"/>
                  <a:gd name="T73" fmla="*/ 31 h 198"/>
                  <a:gd name="T74" fmla="*/ 122 w 198"/>
                  <a:gd name="T75" fmla="*/ 27 h 198"/>
                  <a:gd name="T76" fmla="*/ 148 w 198"/>
                  <a:gd name="T77" fmla="*/ 0 h 198"/>
                  <a:gd name="T78" fmla="*/ 91 w 198"/>
                  <a:gd name="T79" fmla="*/ 14 h 198"/>
                  <a:gd name="T80" fmla="*/ 74 w 198"/>
                  <a:gd name="T81" fmla="*/ 30 h 198"/>
                  <a:gd name="T82" fmla="*/ 83 w 198"/>
                  <a:gd name="T83"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98">
                    <a:moveTo>
                      <a:pt x="195" y="46"/>
                    </a:moveTo>
                    <a:cubicBezTo>
                      <a:pt x="152" y="4"/>
                      <a:pt x="152" y="4"/>
                      <a:pt x="152" y="4"/>
                    </a:cubicBezTo>
                    <a:cubicBezTo>
                      <a:pt x="3" y="152"/>
                      <a:pt x="3" y="152"/>
                      <a:pt x="3" y="152"/>
                    </a:cubicBezTo>
                    <a:cubicBezTo>
                      <a:pt x="46" y="195"/>
                      <a:pt x="46" y="195"/>
                      <a:pt x="46" y="195"/>
                    </a:cubicBezTo>
                    <a:cubicBezTo>
                      <a:pt x="50" y="198"/>
                      <a:pt x="56" y="198"/>
                      <a:pt x="60" y="195"/>
                    </a:cubicBezTo>
                    <a:cubicBezTo>
                      <a:pt x="60" y="195"/>
                      <a:pt x="85" y="169"/>
                      <a:pt x="113" y="142"/>
                    </a:cubicBezTo>
                    <a:cubicBezTo>
                      <a:pt x="117" y="137"/>
                      <a:pt x="107" y="117"/>
                      <a:pt x="112" y="112"/>
                    </a:cubicBezTo>
                    <a:cubicBezTo>
                      <a:pt x="116" y="107"/>
                      <a:pt x="135" y="119"/>
                      <a:pt x="139" y="115"/>
                    </a:cubicBezTo>
                    <a:cubicBezTo>
                      <a:pt x="168" y="86"/>
                      <a:pt x="195" y="60"/>
                      <a:pt x="195" y="60"/>
                    </a:cubicBezTo>
                    <a:cubicBezTo>
                      <a:pt x="198" y="56"/>
                      <a:pt x="198" y="50"/>
                      <a:pt x="195" y="46"/>
                    </a:cubicBezTo>
                    <a:close/>
                    <a:moveTo>
                      <a:pt x="92" y="142"/>
                    </a:moveTo>
                    <a:cubicBezTo>
                      <a:pt x="63" y="172"/>
                      <a:pt x="63" y="172"/>
                      <a:pt x="63" y="172"/>
                    </a:cubicBezTo>
                    <a:cubicBezTo>
                      <a:pt x="57" y="177"/>
                      <a:pt x="48" y="177"/>
                      <a:pt x="43" y="172"/>
                    </a:cubicBezTo>
                    <a:cubicBezTo>
                      <a:pt x="33" y="162"/>
                      <a:pt x="33" y="162"/>
                      <a:pt x="33" y="162"/>
                    </a:cubicBezTo>
                    <a:cubicBezTo>
                      <a:pt x="28" y="156"/>
                      <a:pt x="28" y="148"/>
                      <a:pt x="33" y="142"/>
                    </a:cubicBezTo>
                    <a:cubicBezTo>
                      <a:pt x="63" y="112"/>
                      <a:pt x="63" y="112"/>
                      <a:pt x="63" y="112"/>
                    </a:cubicBezTo>
                    <a:cubicBezTo>
                      <a:pt x="68" y="107"/>
                      <a:pt x="77" y="107"/>
                      <a:pt x="83" y="112"/>
                    </a:cubicBezTo>
                    <a:cubicBezTo>
                      <a:pt x="92" y="122"/>
                      <a:pt x="92" y="122"/>
                      <a:pt x="92" y="122"/>
                    </a:cubicBezTo>
                    <a:cubicBezTo>
                      <a:pt x="98" y="128"/>
                      <a:pt x="98" y="137"/>
                      <a:pt x="92" y="142"/>
                    </a:cubicBezTo>
                    <a:close/>
                    <a:moveTo>
                      <a:pt x="172" y="63"/>
                    </a:moveTo>
                    <a:cubicBezTo>
                      <a:pt x="142" y="93"/>
                      <a:pt x="142" y="93"/>
                      <a:pt x="142" y="93"/>
                    </a:cubicBezTo>
                    <a:cubicBezTo>
                      <a:pt x="136" y="98"/>
                      <a:pt x="128" y="98"/>
                      <a:pt x="122" y="93"/>
                    </a:cubicBezTo>
                    <a:cubicBezTo>
                      <a:pt x="112" y="83"/>
                      <a:pt x="112" y="83"/>
                      <a:pt x="112" y="83"/>
                    </a:cubicBezTo>
                    <a:cubicBezTo>
                      <a:pt x="107" y="77"/>
                      <a:pt x="107" y="68"/>
                      <a:pt x="112" y="63"/>
                    </a:cubicBezTo>
                    <a:cubicBezTo>
                      <a:pt x="142" y="33"/>
                      <a:pt x="142" y="33"/>
                      <a:pt x="142" y="33"/>
                    </a:cubicBezTo>
                    <a:cubicBezTo>
                      <a:pt x="147" y="28"/>
                      <a:pt x="156" y="28"/>
                      <a:pt x="162" y="33"/>
                    </a:cubicBezTo>
                    <a:cubicBezTo>
                      <a:pt x="172" y="43"/>
                      <a:pt x="172" y="43"/>
                      <a:pt x="172" y="43"/>
                    </a:cubicBezTo>
                    <a:cubicBezTo>
                      <a:pt x="177" y="49"/>
                      <a:pt x="177" y="57"/>
                      <a:pt x="172" y="63"/>
                    </a:cubicBezTo>
                    <a:close/>
                    <a:moveTo>
                      <a:pt x="31" y="91"/>
                    </a:moveTo>
                    <a:cubicBezTo>
                      <a:pt x="37" y="86"/>
                      <a:pt x="41" y="87"/>
                      <a:pt x="44" y="83"/>
                    </a:cubicBezTo>
                    <a:cubicBezTo>
                      <a:pt x="48" y="78"/>
                      <a:pt x="38" y="75"/>
                      <a:pt x="30" y="74"/>
                    </a:cubicBezTo>
                    <a:cubicBezTo>
                      <a:pt x="22" y="72"/>
                      <a:pt x="17" y="82"/>
                      <a:pt x="14" y="91"/>
                    </a:cubicBezTo>
                    <a:cubicBezTo>
                      <a:pt x="12" y="100"/>
                      <a:pt x="0" y="148"/>
                      <a:pt x="0" y="148"/>
                    </a:cubicBezTo>
                    <a:cubicBezTo>
                      <a:pt x="26" y="122"/>
                      <a:pt x="26" y="122"/>
                      <a:pt x="26" y="122"/>
                    </a:cubicBezTo>
                    <a:cubicBezTo>
                      <a:pt x="26" y="122"/>
                      <a:pt x="26" y="97"/>
                      <a:pt x="31" y="91"/>
                    </a:cubicBezTo>
                    <a:close/>
                    <a:moveTo>
                      <a:pt x="83" y="45"/>
                    </a:moveTo>
                    <a:cubicBezTo>
                      <a:pt x="87" y="41"/>
                      <a:pt x="85" y="37"/>
                      <a:pt x="91" y="31"/>
                    </a:cubicBezTo>
                    <a:cubicBezTo>
                      <a:pt x="97" y="26"/>
                      <a:pt x="122" y="27"/>
                      <a:pt x="122" y="27"/>
                    </a:cubicBezTo>
                    <a:cubicBezTo>
                      <a:pt x="148" y="0"/>
                      <a:pt x="148" y="0"/>
                      <a:pt x="148" y="0"/>
                    </a:cubicBezTo>
                    <a:cubicBezTo>
                      <a:pt x="148" y="0"/>
                      <a:pt x="100" y="12"/>
                      <a:pt x="91" y="14"/>
                    </a:cubicBezTo>
                    <a:cubicBezTo>
                      <a:pt x="82" y="17"/>
                      <a:pt x="72" y="22"/>
                      <a:pt x="74" y="30"/>
                    </a:cubicBezTo>
                    <a:cubicBezTo>
                      <a:pt x="75" y="38"/>
                      <a:pt x="78" y="48"/>
                      <a:pt x="83"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4" name="Freeform 124"/>
              <p:cNvSpPr>
                <a:spLocks noEditPoints="1"/>
              </p:cNvSpPr>
              <p:nvPr userDrawn="1"/>
            </p:nvSpPr>
            <p:spPr bwMode="auto">
              <a:xfrm rot="2436245">
                <a:off x="8618583" y="36772"/>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5" name="Freeform 125"/>
              <p:cNvSpPr>
                <a:spLocks noEditPoints="1"/>
              </p:cNvSpPr>
              <p:nvPr userDrawn="1"/>
            </p:nvSpPr>
            <p:spPr bwMode="auto">
              <a:xfrm rot="1463989">
                <a:off x="4983457" y="686596"/>
                <a:ext cx="511175" cy="752475"/>
              </a:xfrm>
              <a:custGeom>
                <a:avLst/>
                <a:gdLst>
                  <a:gd name="T0" fmla="*/ 80 w 136"/>
                  <a:gd name="T1" fmla="*/ 38 h 200"/>
                  <a:gd name="T2" fmla="*/ 80 w 136"/>
                  <a:gd name="T3" fmla="*/ 57 h 200"/>
                  <a:gd name="T4" fmla="*/ 69 w 136"/>
                  <a:gd name="T5" fmla="*/ 69 h 200"/>
                  <a:gd name="T6" fmla="*/ 56 w 136"/>
                  <a:gd name="T7" fmla="*/ 57 h 200"/>
                  <a:gd name="T8" fmla="*/ 56 w 136"/>
                  <a:gd name="T9" fmla="*/ 38 h 200"/>
                  <a:gd name="T10" fmla="*/ 69 w 136"/>
                  <a:gd name="T11" fmla="*/ 25 h 200"/>
                  <a:gd name="T12" fmla="*/ 80 w 136"/>
                  <a:gd name="T13" fmla="*/ 38 h 200"/>
                  <a:gd name="T14" fmla="*/ 94 w 136"/>
                  <a:gd name="T15" fmla="*/ 200 h 200"/>
                  <a:gd name="T16" fmla="*/ 44 w 136"/>
                  <a:gd name="T17" fmla="*/ 200 h 200"/>
                  <a:gd name="T18" fmla="*/ 0 w 136"/>
                  <a:gd name="T19" fmla="*/ 157 h 200"/>
                  <a:gd name="T20" fmla="*/ 0 w 136"/>
                  <a:gd name="T21" fmla="*/ 44 h 200"/>
                  <a:gd name="T22" fmla="*/ 44 w 136"/>
                  <a:gd name="T23" fmla="*/ 0 h 200"/>
                  <a:gd name="T24" fmla="*/ 60 w 136"/>
                  <a:gd name="T25" fmla="*/ 0 h 200"/>
                  <a:gd name="T26" fmla="*/ 60 w 136"/>
                  <a:gd name="T27" fmla="*/ 20 h 200"/>
                  <a:gd name="T28" fmla="*/ 48 w 136"/>
                  <a:gd name="T29" fmla="*/ 38 h 200"/>
                  <a:gd name="T30" fmla="*/ 48 w 136"/>
                  <a:gd name="T31" fmla="*/ 57 h 200"/>
                  <a:gd name="T32" fmla="*/ 60 w 136"/>
                  <a:gd name="T33" fmla="*/ 74 h 200"/>
                  <a:gd name="T34" fmla="*/ 60 w 136"/>
                  <a:gd name="T35" fmla="*/ 88 h 200"/>
                  <a:gd name="T36" fmla="*/ 76 w 136"/>
                  <a:gd name="T37" fmla="*/ 88 h 200"/>
                  <a:gd name="T38" fmla="*/ 76 w 136"/>
                  <a:gd name="T39" fmla="*/ 74 h 200"/>
                  <a:gd name="T40" fmla="*/ 88 w 136"/>
                  <a:gd name="T41" fmla="*/ 57 h 200"/>
                  <a:gd name="T42" fmla="*/ 88 w 136"/>
                  <a:gd name="T43" fmla="*/ 38 h 200"/>
                  <a:gd name="T44" fmla="*/ 76 w 136"/>
                  <a:gd name="T45" fmla="*/ 20 h 200"/>
                  <a:gd name="T46" fmla="*/ 76 w 136"/>
                  <a:gd name="T47" fmla="*/ 0 h 200"/>
                  <a:gd name="T48" fmla="*/ 94 w 136"/>
                  <a:gd name="T49" fmla="*/ 0 h 200"/>
                  <a:gd name="T50" fmla="*/ 136 w 136"/>
                  <a:gd name="T51" fmla="*/ 44 h 200"/>
                  <a:gd name="T52" fmla="*/ 136 w 136"/>
                  <a:gd name="T53" fmla="*/ 157 h 200"/>
                  <a:gd name="T54" fmla="*/ 94 w 136"/>
                  <a:gd name="T5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6" h="200">
                    <a:moveTo>
                      <a:pt x="80" y="38"/>
                    </a:moveTo>
                    <a:cubicBezTo>
                      <a:pt x="80" y="57"/>
                      <a:pt x="80" y="57"/>
                      <a:pt x="80" y="57"/>
                    </a:cubicBezTo>
                    <a:cubicBezTo>
                      <a:pt x="80" y="64"/>
                      <a:pt x="76" y="69"/>
                      <a:pt x="69" y="69"/>
                    </a:cubicBezTo>
                    <a:cubicBezTo>
                      <a:pt x="62" y="69"/>
                      <a:pt x="56" y="64"/>
                      <a:pt x="56" y="57"/>
                    </a:cubicBezTo>
                    <a:cubicBezTo>
                      <a:pt x="56" y="38"/>
                      <a:pt x="56" y="38"/>
                      <a:pt x="56" y="38"/>
                    </a:cubicBezTo>
                    <a:cubicBezTo>
                      <a:pt x="56" y="31"/>
                      <a:pt x="62" y="25"/>
                      <a:pt x="69" y="25"/>
                    </a:cubicBezTo>
                    <a:cubicBezTo>
                      <a:pt x="76" y="25"/>
                      <a:pt x="80" y="31"/>
                      <a:pt x="80" y="38"/>
                    </a:cubicBezTo>
                    <a:close/>
                    <a:moveTo>
                      <a:pt x="94" y="200"/>
                    </a:moveTo>
                    <a:cubicBezTo>
                      <a:pt x="44" y="200"/>
                      <a:pt x="44" y="200"/>
                      <a:pt x="44" y="200"/>
                    </a:cubicBezTo>
                    <a:cubicBezTo>
                      <a:pt x="20" y="200"/>
                      <a:pt x="0" y="181"/>
                      <a:pt x="0" y="157"/>
                    </a:cubicBezTo>
                    <a:cubicBezTo>
                      <a:pt x="0" y="44"/>
                      <a:pt x="0" y="44"/>
                      <a:pt x="0" y="44"/>
                    </a:cubicBezTo>
                    <a:cubicBezTo>
                      <a:pt x="0" y="20"/>
                      <a:pt x="20" y="0"/>
                      <a:pt x="44" y="0"/>
                    </a:cubicBezTo>
                    <a:cubicBezTo>
                      <a:pt x="60" y="0"/>
                      <a:pt x="60" y="0"/>
                      <a:pt x="60" y="0"/>
                    </a:cubicBezTo>
                    <a:cubicBezTo>
                      <a:pt x="60" y="20"/>
                      <a:pt x="60" y="20"/>
                      <a:pt x="60" y="20"/>
                    </a:cubicBezTo>
                    <a:cubicBezTo>
                      <a:pt x="53" y="23"/>
                      <a:pt x="48" y="30"/>
                      <a:pt x="48" y="38"/>
                    </a:cubicBezTo>
                    <a:cubicBezTo>
                      <a:pt x="48" y="57"/>
                      <a:pt x="48" y="57"/>
                      <a:pt x="48" y="57"/>
                    </a:cubicBezTo>
                    <a:cubicBezTo>
                      <a:pt x="48" y="65"/>
                      <a:pt x="53" y="72"/>
                      <a:pt x="60" y="74"/>
                    </a:cubicBezTo>
                    <a:cubicBezTo>
                      <a:pt x="60" y="88"/>
                      <a:pt x="60" y="88"/>
                      <a:pt x="60" y="88"/>
                    </a:cubicBezTo>
                    <a:cubicBezTo>
                      <a:pt x="76" y="88"/>
                      <a:pt x="76" y="88"/>
                      <a:pt x="76" y="88"/>
                    </a:cubicBezTo>
                    <a:cubicBezTo>
                      <a:pt x="76" y="74"/>
                      <a:pt x="76" y="74"/>
                      <a:pt x="76" y="74"/>
                    </a:cubicBezTo>
                    <a:cubicBezTo>
                      <a:pt x="83" y="72"/>
                      <a:pt x="88" y="65"/>
                      <a:pt x="88" y="57"/>
                    </a:cubicBezTo>
                    <a:cubicBezTo>
                      <a:pt x="88" y="38"/>
                      <a:pt x="88" y="38"/>
                      <a:pt x="88" y="38"/>
                    </a:cubicBezTo>
                    <a:cubicBezTo>
                      <a:pt x="88" y="30"/>
                      <a:pt x="83" y="23"/>
                      <a:pt x="76" y="20"/>
                    </a:cubicBezTo>
                    <a:cubicBezTo>
                      <a:pt x="76" y="0"/>
                      <a:pt x="76" y="0"/>
                      <a:pt x="76" y="0"/>
                    </a:cubicBezTo>
                    <a:cubicBezTo>
                      <a:pt x="94" y="0"/>
                      <a:pt x="94" y="0"/>
                      <a:pt x="94" y="0"/>
                    </a:cubicBezTo>
                    <a:cubicBezTo>
                      <a:pt x="118" y="0"/>
                      <a:pt x="136" y="20"/>
                      <a:pt x="136" y="44"/>
                    </a:cubicBezTo>
                    <a:cubicBezTo>
                      <a:pt x="136" y="157"/>
                      <a:pt x="136" y="157"/>
                      <a:pt x="136" y="157"/>
                    </a:cubicBezTo>
                    <a:cubicBezTo>
                      <a:pt x="136" y="181"/>
                      <a:pt x="118" y="200"/>
                      <a:pt x="9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6" name="Freeform 28"/>
              <p:cNvSpPr>
                <a:spLocks noEditPoints="1"/>
              </p:cNvSpPr>
              <p:nvPr userDrawn="1"/>
            </p:nvSpPr>
            <p:spPr bwMode="auto">
              <a:xfrm rot="19968536">
                <a:off x="5464140" y="60379"/>
                <a:ext cx="754483" cy="708323"/>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7" name="Freeform 38"/>
              <p:cNvSpPr>
                <a:spLocks/>
              </p:cNvSpPr>
              <p:nvPr userDrawn="1"/>
            </p:nvSpPr>
            <p:spPr bwMode="auto">
              <a:xfrm rot="6110587">
                <a:off x="6584747" y="-108645"/>
                <a:ext cx="544512" cy="749300"/>
              </a:xfrm>
              <a:custGeom>
                <a:avLst/>
                <a:gdLst>
                  <a:gd name="T0" fmla="*/ 93 w 145"/>
                  <a:gd name="T1" fmla="*/ 114 h 199"/>
                  <a:gd name="T2" fmla="*/ 145 w 145"/>
                  <a:gd name="T3" fmla="*/ 106 h 199"/>
                  <a:gd name="T4" fmla="*/ 0 w 145"/>
                  <a:gd name="T5" fmla="*/ 0 h 199"/>
                  <a:gd name="T6" fmla="*/ 43 w 145"/>
                  <a:gd name="T7" fmla="*/ 175 h 199"/>
                  <a:gd name="T8" fmla="*/ 46 w 145"/>
                  <a:gd name="T9" fmla="*/ 169 h 199"/>
                  <a:gd name="T10" fmla="*/ 70 w 145"/>
                  <a:gd name="T11" fmla="*/ 129 h 199"/>
                  <a:gd name="T12" fmla="*/ 113 w 145"/>
                  <a:gd name="T13" fmla="*/ 192 h 199"/>
                  <a:gd name="T14" fmla="*/ 128 w 145"/>
                  <a:gd name="T15" fmla="*/ 197 h 199"/>
                  <a:gd name="T16" fmla="*/ 133 w 145"/>
                  <a:gd name="T17" fmla="*/ 195 h 199"/>
                  <a:gd name="T18" fmla="*/ 138 w 145"/>
                  <a:gd name="T19" fmla="*/ 180 h 199"/>
                  <a:gd name="T20" fmla="*/ 136 w 145"/>
                  <a:gd name="T21" fmla="*/ 176 h 199"/>
                  <a:gd name="T22" fmla="*/ 93 w 145"/>
                  <a:gd name="T23" fmla="*/ 11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99">
                    <a:moveTo>
                      <a:pt x="93" y="114"/>
                    </a:moveTo>
                    <a:cubicBezTo>
                      <a:pt x="145" y="106"/>
                      <a:pt x="145" y="106"/>
                      <a:pt x="145" y="106"/>
                    </a:cubicBezTo>
                    <a:cubicBezTo>
                      <a:pt x="0" y="0"/>
                      <a:pt x="0" y="0"/>
                      <a:pt x="0" y="0"/>
                    </a:cubicBezTo>
                    <a:cubicBezTo>
                      <a:pt x="43" y="175"/>
                      <a:pt x="43" y="175"/>
                      <a:pt x="43" y="175"/>
                    </a:cubicBezTo>
                    <a:cubicBezTo>
                      <a:pt x="46" y="169"/>
                      <a:pt x="46" y="169"/>
                      <a:pt x="46" y="169"/>
                    </a:cubicBezTo>
                    <a:cubicBezTo>
                      <a:pt x="70" y="129"/>
                      <a:pt x="70" y="129"/>
                      <a:pt x="70" y="129"/>
                    </a:cubicBezTo>
                    <a:cubicBezTo>
                      <a:pt x="113" y="192"/>
                      <a:pt x="113" y="192"/>
                      <a:pt x="113" y="192"/>
                    </a:cubicBezTo>
                    <a:cubicBezTo>
                      <a:pt x="117" y="197"/>
                      <a:pt x="123" y="199"/>
                      <a:pt x="128" y="197"/>
                    </a:cubicBezTo>
                    <a:cubicBezTo>
                      <a:pt x="130" y="197"/>
                      <a:pt x="131" y="196"/>
                      <a:pt x="133" y="195"/>
                    </a:cubicBezTo>
                    <a:cubicBezTo>
                      <a:pt x="137" y="192"/>
                      <a:pt x="139" y="186"/>
                      <a:pt x="138" y="180"/>
                    </a:cubicBezTo>
                    <a:cubicBezTo>
                      <a:pt x="138" y="179"/>
                      <a:pt x="137" y="177"/>
                      <a:pt x="136" y="176"/>
                    </a:cubicBezTo>
                    <a:lnTo>
                      <a:pt x="93" y="1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8" name="Freeform 36"/>
              <p:cNvSpPr>
                <a:spLocks noEditPoints="1"/>
              </p:cNvSpPr>
              <p:nvPr userDrawn="1"/>
            </p:nvSpPr>
            <p:spPr bwMode="auto">
              <a:xfrm rot="16859567">
                <a:off x="1367524" y="-143546"/>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89" name="Freeform 88"/>
              <p:cNvSpPr>
                <a:spLocks noEditPoints="1"/>
              </p:cNvSpPr>
              <p:nvPr userDrawn="1"/>
            </p:nvSpPr>
            <p:spPr bwMode="auto">
              <a:xfrm rot="18080229">
                <a:off x="4663254" y="-819"/>
                <a:ext cx="593375" cy="567235"/>
              </a:xfrm>
              <a:custGeom>
                <a:avLst/>
                <a:gdLst>
                  <a:gd name="T0" fmla="*/ 348 w 454"/>
                  <a:gd name="T1" fmla="*/ 280 h 434"/>
                  <a:gd name="T2" fmla="*/ 369 w 454"/>
                  <a:gd name="T3" fmla="*/ 434 h 434"/>
                  <a:gd name="T4" fmla="*/ 227 w 454"/>
                  <a:gd name="T5" fmla="*/ 367 h 434"/>
                  <a:gd name="T6" fmla="*/ 85 w 454"/>
                  <a:gd name="T7" fmla="*/ 434 h 434"/>
                  <a:gd name="T8" fmla="*/ 106 w 454"/>
                  <a:gd name="T9" fmla="*/ 280 h 434"/>
                  <a:gd name="T10" fmla="*/ 0 w 454"/>
                  <a:gd name="T11" fmla="*/ 166 h 434"/>
                  <a:gd name="T12" fmla="*/ 151 w 454"/>
                  <a:gd name="T13" fmla="*/ 135 h 434"/>
                  <a:gd name="T14" fmla="*/ 227 w 454"/>
                  <a:gd name="T15" fmla="*/ 0 h 434"/>
                  <a:gd name="T16" fmla="*/ 303 w 454"/>
                  <a:gd name="T17" fmla="*/ 135 h 434"/>
                  <a:gd name="T18" fmla="*/ 454 w 454"/>
                  <a:gd name="T19" fmla="*/ 166 h 434"/>
                  <a:gd name="T20" fmla="*/ 348 w 454"/>
                  <a:gd name="T21" fmla="*/ 280 h 434"/>
                  <a:gd name="T22" fmla="*/ 272 w 454"/>
                  <a:gd name="T23" fmla="*/ 168 h 434"/>
                  <a:gd name="T24" fmla="*/ 227 w 454"/>
                  <a:gd name="T25" fmla="*/ 88 h 434"/>
                  <a:gd name="T26" fmla="*/ 182 w 454"/>
                  <a:gd name="T27" fmla="*/ 168 h 434"/>
                  <a:gd name="T28" fmla="*/ 92 w 454"/>
                  <a:gd name="T29" fmla="*/ 187 h 434"/>
                  <a:gd name="T30" fmla="*/ 154 w 454"/>
                  <a:gd name="T31" fmla="*/ 253 h 434"/>
                  <a:gd name="T32" fmla="*/ 144 w 454"/>
                  <a:gd name="T33" fmla="*/ 346 h 434"/>
                  <a:gd name="T34" fmla="*/ 227 w 454"/>
                  <a:gd name="T35" fmla="*/ 306 h 434"/>
                  <a:gd name="T36" fmla="*/ 310 w 454"/>
                  <a:gd name="T37" fmla="*/ 346 h 434"/>
                  <a:gd name="T38" fmla="*/ 298 w 454"/>
                  <a:gd name="T39" fmla="*/ 253 h 434"/>
                  <a:gd name="T40" fmla="*/ 362 w 454"/>
                  <a:gd name="T41" fmla="*/ 187 h 434"/>
                  <a:gd name="T42" fmla="*/ 272 w 454"/>
                  <a:gd name="T43" fmla="*/ 16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4" h="434">
                    <a:moveTo>
                      <a:pt x="348" y="280"/>
                    </a:moveTo>
                    <a:lnTo>
                      <a:pt x="369" y="434"/>
                    </a:lnTo>
                    <a:lnTo>
                      <a:pt x="227" y="367"/>
                    </a:lnTo>
                    <a:lnTo>
                      <a:pt x="85" y="434"/>
                    </a:lnTo>
                    <a:lnTo>
                      <a:pt x="106" y="280"/>
                    </a:lnTo>
                    <a:lnTo>
                      <a:pt x="0" y="166"/>
                    </a:lnTo>
                    <a:lnTo>
                      <a:pt x="151" y="135"/>
                    </a:lnTo>
                    <a:lnTo>
                      <a:pt x="227" y="0"/>
                    </a:lnTo>
                    <a:lnTo>
                      <a:pt x="303" y="135"/>
                    </a:lnTo>
                    <a:lnTo>
                      <a:pt x="454" y="166"/>
                    </a:lnTo>
                    <a:lnTo>
                      <a:pt x="348" y="280"/>
                    </a:lnTo>
                    <a:close/>
                    <a:moveTo>
                      <a:pt x="272" y="168"/>
                    </a:moveTo>
                    <a:lnTo>
                      <a:pt x="227" y="88"/>
                    </a:lnTo>
                    <a:lnTo>
                      <a:pt x="182" y="168"/>
                    </a:lnTo>
                    <a:lnTo>
                      <a:pt x="92" y="187"/>
                    </a:lnTo>
                    <a:lnTo>
                      <a:pt x="154" y="253"/>
                    </a:lnTo>
                    <a:lnTo>
                      <a:pt x="144" y="346"/>
                    </a:lnTo>
                    <a:lnTo>
                      <a:pt x="227" y="306"/>
                    </a:lnTo>
                    <a:lnTo>
                      <a:pt x="310" y="346"/>
                    </a:lnTo>
                    <a:lnTo>
                      <a:pt x="298" y="253"/>
                    </a:lnTo>
                    <a:lnTo>
                      <a:pt x="362" y="187"/>
                    </a:lnTo>
                    <a:lnTo>
                      <a:pt x="272" y="1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nvGrpSpPr>
              <p:cNvPr id="290" name="Group 4"/>
              <p:cNvGrpSpPr>
                <a:grpSpLocks noChangeAspect="1"/>
              </p:cNvGrpSpPr>
              <p:nvPr userDrawn="1"/>
            </p:nvGrpSpPr>
            <p:grpSpPr bwMode="auto">
              <a:xfrm rot="20193509">
                <a:off x="7265032" y="2023320"/>
                <a:ext cx="542757" cy="1014720"/>
                <a:chOff x="2490" y="1429"/>
                <a:chExt cx="782" cy="1462"/>
              </a:xfrm>
              <a:grpFill/>
            </p:grpSpPr>
            <p:sp>
              <p:nvSpPr>
                <p:cNvPr id="341"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42"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1" name="Group 4"/>
              <p:cNvGrpSpPr>
                <a:grpSpLocks noChangeAspect="1"/>
              </p:cNvGrpSpPr>
              <p:nvPr userDrawn="1"/>
            </p:nvGrpSpPr>
            <p:grpSpPr bwMode="auto">
              <a:xfrm rot="2112827">
                <a:off x="286634" y="4031032"/>
                <a:ext cx="542757" cy="1014720"/>
                <a:chOff x="2490" y="1429"/>
                <a:chExt cx="782" cy="1462"/>
              </a:xfrm>
              <a:grpFill/>
            </p:grpSpPr>
            <p:sp>
              <p:nvSpPr>
                <p:cNvPr id="339"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40"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2" name="组合 291"/>
              <p:cNvGrpSpPr/>
              <p:nvPr userDrawn="1"/>
            </p:nvGrpSpPr>
            <p:grpSpPr>
              <a:xfrm rot="1865034">
                <a:off x="3108339" y="2625332"/>
                <a:ext cx="430997" cy="1230792"/>
                <a:chOff x="9469654" y="2159644"/>
                <a:chExt cx="752475" cy="2148831"/>
              </a:xfrm>
              <a:grpFill/>
            </p:grpSpPr>
            <p:sp>
              <p:nvSpPr>
                <p:cNvPr id="336" name="Freeform 11"/>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7" name="Freeform 14"/>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8" name="任意多边形 337"/>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grpSp>
            <p:nvGrpSpPr>
              <p:cNvPr id="293" name="组合 292"/>
              <p:cNvGrpSpPr/>
              <p:nvPr userDrawn="1"/>
            </p:nvGrpSpPr>
            <p:grpSpPr>
              <a:xfrm rot="14625855">
                <a:off x="6789778" y="3980181"/>
                <a:ext cx="428290" cy="1223063"/>
                <a:chOff x="9469654" y="2159644"/>
                <a:chExt cx="752475" cy="2148831"/>
              </a:xfrm>
              <a:grpFill/>
            </p:grpSpPr>
            <p:sp>
              <p:nvSpPr>
                <p:cNvPr id="333" name="Freeform 11"/>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4" name="Freeform 14"/>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5" name="任意多边形 334"/>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grpSp>
            <p:nvGrpSpPr>
              <p:cNvPr id="294" name="Group 35"/>
              <p:cNvGrpSpPr>
                <a:grpSpLocks noChangeAspect="1"/>
              </p:cNvGrpSpPr>
              <p:nvPr userDrawn="1"/>
            </p:nvGrpSpPr>
            <p:grpSpPr bwMode="auto">
              <a:xfrm rot="19202932">
                <a:off x="2009494" y="4100909"/>
                <a:ext cx="1185863" cy="1506538"/>
                <a:chOff x="2503" y="1682"/>
                <a:chExt cx="747" cy="949"/>
              </a:xfrm>
              <a:grpFill/>
            </p:grpSpPr>
            <p:sp>
              <p:nvSpPr>
                <p:cNvPr id="330" name="Oval 36"/>
                <p:cNvSpPr>
                  <a:spLocks noChangeArrowheads="1"/>
                </p:cNvSpPr>
                <p:nvPr userDrawn="1"/>
              </p:nvSpPr>
              <p:spPr bwMode="auto">
                <a:xfrm>
                  <a:off x="2594" y="2474"/>
                  <a:ext cx="140" cy="14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1" name="Freeform 37"/>
                <p:cNvSpPr>
                  <a:spLocks/>
                </p:cNvSpPr>
                <p:nvPr userDrawn="1"/>
              </p:nvSpPr>
              <p:spPr bwMode="auto">
                <a:xfrm>
                  <a:off x="2758" y="2262"/>
                  <a:ext cx="379" cy="369"/>
                </a:xfrm>
                <a:custGeom>
                  <a:avLst/>
                  <a:gdLst>
                    <a:gd name="T0" fmla="*/ 46 w 159"/>
                    <a:gd name="T1" fmla="*/ 152 h 155"/>
                    <a:gd name="T2" fmla="*/ 2 w 159"/>
                    <a:gd name="T3" fmla="*/ 107 h 155"/>
                    <a:gd name="T4" fmla="*/ 8 w 159"/>
                    <a:gd name="T5" fmla="*/ 30 h 155"/>
                    <a:gd name="T6" fmla="*/ 30 w 159"/>
                    <a:gd name="T7" fmla="*/ 30 h 155"/>
                    <a:gd name="T8" fmla="*/ 34 w 159"/>
                    <a:gd name="T9" fmla="*/ 89 h 155"/>
                    <a:gd name="T10" fmla="*/ 91 w 159"/>
                    <a:gd name="T11" fmla="*/ 89 h 155"/>
                    <a:gd name="T12" fmla="*/ 83 w 159"/>
                    <a:gd name="T13" fmla="*/ 61 h 155"/>
                    <a:gd name="T14" fmla="*/ 97 w 159"/>
                    <a:gd name="T15" fmla="*/ 26 h 155"/>
                    <a:gd name="T16" fmla="*/ 147 w 159"/>
                    <a:gd name="T17" fmla="*/ 0 h 155"/>
                    <a:gd name="T18" fmla="*/ 159 w 159"/>
                    <a:gd name="T19" fmla="*/ 18 h 155"/>
                    <a:gd name="T20" fmla="*/ 124 w 159"/>
                    <a:gd name="T21" fmla="*/ 53 h 155"/>
                    <a:gd name="T22" fmla="*/ 137 w 159"/>
                    <a:gd name="T23" fmla="*/ 79 h 155"/>
                    <a:gd name="T24" fmla="*/ 141 w 159"/>
                    <a:gd name="T25" fmla="*/ 122 h 155"/>
                    <a:gd name="T26" fmla="*/ 46 w 159"/>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55">
                      <a:moveTo>
                        <a:pt x="46" y="152"/>
                      </a:moveTo>
                      <a:cubicBezTo>
                        <a:pt x="22" y="151"/>
                        <a:pt x="0" y="145"/>
                        <a:pt x="2" y="107"/>
                      </a:cubicBezTo>
                      <a:cubicBezTo>
                        <a:pt x="4" y="72"/>
                        <a:pt x="8" y="30"/>
                        <a:pt x="8" y="30"/>
                      </a:cubicBezTo>
                      <a:cubicBezTo>
                        <a:pt x="30" y="30"/>
                        <a:pt x="30" y="30"/>
                        <a:pt x="30" y="30"/>
                      </a:cubicBezTo>
                      <a:cubicBezTo>
                        <a:pt x="34" y="89"/>
                        <a:pt x="34" y="89"/>
                        <a:pt x="34" y="89"/>
                      </a:cubicBezTo>
                      <a:cubicBezTo>
                        <a:pt x="91" y="89"/>
                        <a:pt x="91" y="89"/>
                        <a:pt x="91" y="89"/>
                      </a:cubicBezTo>
                      <a:cubicBezTo>
                        <a:pt x="83" y="61"/>
                        <a:pt x="83" y="61"/>
                        <a:pt x="83" y="61"/>
                      </a:cubicBezTo>
                      <a:cubicBezTo>
                        <a:pt x="83" y="61"/>
                        <a:pt x="74" y="39"/>
                        <a:pt x="97" y="26"/>
                      </a:cubicBezTo>
                      <a:cubicBezTo>
                        <a:pt x="121" y="13"/>
                        <a:pt x="147" y="0"/>
                        <a:pt x="147" y="0"/>
                      </a:cubicBezTo>
                      <a:cubicBezTo>
                        <a:pt x="159" y="18"/>
                        <a:pt x="159" y="18"/>
                        <a:pt x="159" y="18"/>
                      </a:cubicBezTo>
                      <a:cubicBezTo>
                        <a:pt x="124" y="53"/>
                        <a:pt x="124" y="53"/>
                        <a:pt x="124" y="53"/>
                      </a:cubicBezTo>
                      <a:cubicBezTo>
                        <a:pt x="124" y="53"/>
                        <a:pt x="131" y="65"/>
                        <a:pt x="137" y="79"/>
                      </a:cubicBezTo>
                      <a:cubicBezTo>
                        <a:pt x="143" y="91"/>
                        <a:pt x="147" y="104"/>
                        <a:pt x="141" y="122"/>
                      </a:cubicBezTo>
                      <a:cubicBezTo>
                        <a:pt x="130" y="155"/>
                        <a:pt x="76" y="153"/>
                        <a:pt x="46" y="1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32" name="Freeform 38"/>
                <p:cNvSpPr>
                  <a:spLocks noEditPoints="1"/>
                </p:cNvSpPr>
                <p:nvPr userDrawn="1"/>
              </p:nvSpPr>
              <p:spPr bwMode="auto">
                <a:xfrm>
                  <a:off x="2503" y="1682"/>
                  <a:ext cx="747" cy="578"/>
                </a:xfrm>
                <a:custGeom>
                  <a:avLst/>
                  <a:gdLst>
                    <a:gd name="T0" fmla="*/ 288 w 313"/>
                    <a:gd name="T1" fmla="*/ 109 h 243"/>
                    <a:gd name="T2" fmla="*/ 264 w 313"/>
                    <a:gd name="T3" fmla="*/ 120 h 243"/>
                    <a:gd name="T4" fmla="*/ 287 w 313"/>
                    <a:gd name="T5" fmla="*/ 47 h 243"/>
                    <a:gd name="T6" fmla="*/ 292 w 313"/>
                    <a:gd name="T7" fmla="*/ 34 h 243"/>
                    <a:gd name="T8" fmla="*/ 5 w 313"/>
                    <a:gd name="T9" fmla="*/ 34 h 243"/>
                    <a:gd name="T10" fmla="*/ 11 w 313"/>
                    <a:gd name="T11" fmla="*/ 46 h 243"/>
                    <a:gd name="T12" fmla="*/ 32 w 313"/>
                    <a:gd name="T13" fmla="*/ 64 h 243"/>
                    <a:gd name="T14" fmla="*/ 12 w 313"/>
                    <a:gd name="T15" fmla="*/ 78 h 243"/>
                    <a:gd name="T16" fmla="*/ 20 w 313"/>
                    <a:gd name="T17" fmla="*/ 164 h 243"/>
                    <a:gd name="T18" fmla="*/ 39 w 313"/>
                    <a:gd name="T19" fmla="*/ 195 h 243"/>
                    <a:gd name="T20" fmla="*/ 46 w 313"/>
                    <a:gd name="T21" fmla="*/ 165 h 243"/>
                    <a:gd name="T22" fmla="*/ 52 w 313"/>
                    <a:gd name="T23" fmla="*/ 195 h 243"/>
                    <a:gd name="T24" fmla="*/ 71 w 313"/>
                    <a:gd name="T25" fmla="*/ 151 h 243"/>
                    <a:gd name="T26" fmla="*/ 43 w 313"/>
                    <a:gd name="T27" fmla="*/ 78 h 243"/>
                    <a:gd name="T28" fmla="*/ 42 w 313"/>
                    <a:gd name="T29" fmla="*/ 67 h 243"/>
                    <a:gd name="T30" fmla="*/ 38 w 313"/>
                    <a:gd name="T31" fmla="*/ 37 h 243"/>
                    <a:gd name="T32" fmla="*/ 154 w 313"/>
                    <a:gd name="T33" fmla="*/ 19 h 243"/>
                    <a:gd name="T34" fmla="*/ 153 w 313"/>
                    <a:gd name="T35" fmla="*/ 170 h 243"/>
                    <a:gd name="T36" fmla="*/ 112 w 313"/>
                    <a:gd name="T37" fmla="*/ 238 h 243"/>
                    <a:gd name="T38" fmla="*/ 116 w 313"/>
                    <a:gd name="T39" fmla="*/ 217 h 243"/>
                    <a:gd name="T40" fmla="*/ 128 w 313"/>
                    <a:gd name="T41" fmla="*/ 216 h 243"/>
                    <a:gd name="T42" fmla="*/ 155 w 313"/>
                    <a:gd name="T43" fmla="*/ 243 h 243"/>
                    <a:gd name="T44" fmla="*/ 172 w 313"/>
                    <a:gd name="T45" fmla="*/ 243 h 243"/>
                    <a:gd name="T46" fmla="*/ 198 w 313"/>
                    <a:gd name="T47" fmla="*/ 216 h 243"/>
                    <a:gd name="T48" fmla="*/ 159 w 313"/>
                    <a:gd name="T49" fmla="*/ 170 h 243"/>
                    <a:gd name="T50" fmla="*/ 259 w 313"/>
                    <a:gd name="T51" fmla="*/ 36 h 243"/>
                    <a:gd name="T52" fmla="*/ 236 w 313"/>
                    <a:gd name="T53" fmla="*/ 120 h 243"/>
                    <a:gd name="T54" fmla="*/ 214 w 313"/>
                    <a:gd name="T55" fmla="*/ 174 h 243"/>
                    <a:gd name="T56" fmla="*/ 241 w 313"/>
                    <a:gd name="T57" fmla="*/ 164 h 243"/>
                    <a:gd name="T58" fmla="*/ 263 w 313"/>
                    <a:gd name="T59" fmla="*/ 159 h 243"/>
                    <a:gd name="T60" fmla="*/ 297 w 313"/>
                    <a:gd name="T61" fmla="*/ 174 h 243"/>
                    <a:gd name="T62" fmla="*/ 313 w 313"/>
                    <a:gd name="T63" fmla="*/ 129 h 243"/>
                    <a:gd name="T64" fmla="*/ 32 w 313"/>
                    <a:gd name="T65" fmla="*/ 70 h 243"/>
                    <a:gd name="T66" fmla="*/ 35 w 313"/>
                    <a:gd name="T67" fmla="*/ 73 h 243"/>
                    <a:gd name="T68" fmla="*/ 32 w 313"/>
                    <a:gd name="T69" fmla="*/ 75 h 243"/>
                    <a:gd name="T70" fmla="*/ 124 w 313"/>
                    <a:gd name="T71" fmla="*/ 194 h 243"/>
                    <a:gd name="T72" fmla="*/ 124 w 313"/>
                    <a:gd name="T73" fmla="*/ 190 h 243"/>
                    <a:gd name="T74" fmla="*/ 124 w 313"/>
                    <a:gd name="T75" fmla="*/ 194 h 243"/>
                    <a:gd name="T76" fmla="*/ 279 w 313"/>
                    <a:gd name="T77" fmla="*/ 126 h 243"/>
                    <a:gd name="T78" fmla="*/ 284 w 313"/>
                    <a:gd name="T79" fmla="*/ 126 h 243"/>
                    <a:gd name="T80" fmla="*/ 296 w 313"/>
                    <a:gd name="T81" fmla="*/ 129 h 243"/>
                    <a:gd name="T82" fmla="*/ 296 w 313"/>
                    <a:gd name="T83" fmla="*/ 124 h 243"/>
                    <a:gd name="T84" fmla="*/ 296 w 313"/>
                    <a:gd name="T85" fmla="*/ 12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3" h="243">
                      <a:moveTo>
                        <a:pt x="313" y="129"/>
                      </a:moveTo>
                      <a:cubicBezTo>
                        <a:pt x="313" y="114"/>
                        <a:pt x="300" y="109"/>
                        <a:pt x="288" y="109"/>
                      </a:cubicBezTo>
                      <a:cubicBezTo>
                        <a:pt x="269" y="109"/>
                        <a:pt x="264" y="120"/>
                        <a:pt x="264" y="120"/>
                      </a:cubicBezTo>
                      <a:cubicBezTo>
                        <a:pt x="264" y="120"/>
                        <a:pt x="264" y="120"/>
                        <a:pt x="264" y="120"/>
                      </a:cubicBezTo>
                      <a:cubicBezTo>
                        <a:pt x="264" y="38"/>
                        <a:pt x="264" y="38"/>
                        <a:pt x="264" y="38"/>
                      </a:cubicBezTo>
                      <a:cubicBezTo>
                        <a:pt x="272" y="40"/>
                        <a:pt x="279" y="43"/>
                        <a:pt x="287" y="47"/>
                      </a:cubicBezTo>
                      <a:cubicBezTo>
                        <a:pt x="291" y="48"/>
                        <a:pt x="295" y="46"/>
                        <a:pt x="296" y="43"/>
                      </a:cubicBezTo>
                      <a:cubicBezTo>
                        <a:pt x="298" y="39"/>
                        <a:pt x="296" y="35"/>
                        <a:pt x="292" y="34"/>
                      </a:cubicBezTo>
                      <a:cubicBezTo>
                        <a:pt x="214" y="0"/>
                        <a:pt x="140" y="2"/>
                        <a:pt x="92" y="10"/>
                      </a:cubicBezTo>
                      <a:cubicBezTo>
                        <a:pt x="40" y="18"/>
                        <a:pt x="7" y="33"/>
                        <a:pt x="5" y="34"/>
                      </a:cubicBezTo>
                      <a:cubicBezTo>
                        <a:pt x="2" y="36"/>
                        <a:pt x="0" y="40"/>
                        <a:pt x="2" y="43"/>
                      </a:cubicBezTo>
                      <a:cubicBezTo>
                        <a:pt x="4" y="47"/>
                        <a:pt x="8" y="48"/>
                        <a:pt x="11" y="46"/>
                      </a:cubicBezTo>
                      <a:cubicBezTo>
                        <a:pt x="11" y="46"/>
                        <a:pt x="19" y="43"/>
                        <a:pt x="32" y="38"/>
                      </a:cubicBezTo>
                      <a:cubicBezTo>
                        <a:pt x="32" y="64"/>
                        <a:pt x="32" y="64"/>
                        <a:pt x="32" y="64"/>
                      </a:cubicBezTo>
                      <a:cubicBezTo>
                        <a:pt x="27" y="65"/>
                        <a:pt x="26" y="69"/>
                        <a:pt x="22" y="70"/>
                      </a:cubicBezTo>
                      <a:cubicBezTo>
                        <a:pt x="18" y="72"/>
                        <a:pt x="12" y="73"/>
                        <a:pt x="12" y="78"/>
                      </a:cubicBezTo>
                      <a:cubicBezTo>
                        <a:pt x="13" y="85"/>
                        <a:pt x="20" y="85"/>
                        <a:pt x="26" y="85"/>
                      </a:cubicBezTo>
                      <a:cubicBezTo>
                        <a:pt x="26" y="85"/>
                        <a:pt x="25" y="124"/>
                        <a:pt x="20" y="164"/>
                      </a:cubicBezTo>
                      <a:cubicBezTo>
                        <a:pt x="15" y="195"/>
                        <a:pt x="15" y="195"/>
                        <a:pt x="15" y="195"/>
                      </a:cubicBezTo>
                      <a:cubicBezTo>
                        <a:pt x="39" y="195"/>
                        <a:pt x="39" y="195"/>
                        <a:pt x="39" y="195"/>
                      </a:cubicBezTo>
                      <a:cubicBezTo>
                        <a:pt x="39" y="176"/>
                        <a:pt x="39" y="176"/>
                        <a:pt x="39" y="176"/>
                      </a:cubicBezTo>
                      <a:cubicBezTo>
                        <a:pt x="39" y="176"/>
                        <a:pt x="38" y="165"/>
                        <a:pt x="46" y="165"/>
                      </a:cubicBezTo>
                      <a:cubicBezTo>
                        <a:pt x="52" y="165"/>
                        <a:pt x="52" y="173"/>
                        <a:pt x="52" y="177"/>
                      </a:cubicBezTo>
                      <a:cubicBezTo>
                        <a:pt x="52" y="195"/>
                        <a:pt x="52" y="195"/>
                        <a:pt x="52" y="195"/>
                      </a:cubicBezTo>
                      <a:cubicBezTo>
                        <a:pt x="79" y="195"/>
                        <a:pt x="79" y="195"/>
                        <a:pt x="79" y="195"/>
                      </a:cubicBezTo>
                      <a:cubicBezTo>
                        <a:pt x="79" y="195"/>
                        <a:pt x="81" y="167"/>
                        <a:pt x="71" y="151"/>
                      </a:cubicBezTo>
                      <a:cubicBezTo>
                        <a:pt x="61" y="133"/>
                        <a:pt x="44" y="125"/>
                        <a:pt x="43" y="104"/>
                      </a:cubicBezTo>
                      <a:cubicBezTo>
                        <a:pt x="43" y="78"/>
                        <a:pt x="43" y="78"/>
                        <a:pt x="43" y="78"/>
                      </a:cubicBezTo>
                      <a:cubicBezTo>
                        <a:pt x="43" y="78"/>
                        <a:pt x="52" y="80"/>
                        <a:pt x="55" y="70"/>
                      </a:cubicBezTo>
                      <a:cubicBezTo>
                        <a:pt x="55" y="70"/>
                        <a:pt x="49" y="63"/>
                        <a:pt x="42" y="67"/>
                      </a:cubicBezTo>
                      <a:cubicBezTo>
                        <a:pt x="42" y="67"/>
                        <a:pt x="40" y="65"/>
                        <a:pt x="38" y="64"/>
                      </a:cubicBezTo>
                      <a:cubicBezTo>
                        <a:pt x="38" y="37"/>
                        <a:pt x="38" y="37"/>
                        <a:pt x="38" y="37"/>
                      </a:cubicBezTo>
                      <a:cubicBezTo>
                        <a:pt x="52" y="32"/>
                        <a:pt x="71" y="27"/>
                        <a:pt x="95" y="23"/>
                      </a:cubicBezTo>
                      <a:cubicBezTo>
                        <a:pt x="112" y="21"/>
                        <a:pt x="132" y="19"/>
                        <a:pt x="154" y="19"/>
                      </a:cubicBezTo>
                      <a:cubicBezTo>
                        <a:pt x="154" y="170"/>
                        <a:pt x="154" y="170"/>
                        <a:pt x="154" y="170"/>
                      </a:cubicBezTo>
                      <a:cubicBezTo>
                        <a:pt x="153" y="170"/>
                        <a:pt x="153" y="170"/>
                        <a:pt x="153" y="170"/>
                      </a:cubicBezTo>
                      <a:cubicBezTo>
                        <a:pt x="125" y="170"/>
                        <a:pt x="114" y="186"/>
                        <a:pt x="114" y="186"/>
                      </a:cubicBezTo>
                      <a:cubicBezTo>
                        <a:pt x="93" y="212"/>
                        <a:pt x="112" y="238"/>
                        <a:pt x="112" y="238"/>
                      </a:cubicBezTo>
                      <a:cubicBezTo>
                        <a:pt x="119" y="235"/>
                        <a:pt x="119" y="235"/>
                        <a:pt x="119" y="235"/>
                      </a:cubicBezTo>
                      <a:cubicBezTo>
                        <a:pt x="119" y="235"/>
                        <a:pt x="114" y="226"/>
                        <a:pt x="116" y="217"/>
                      </a:cubicBezTo>
                      <a:cubicBezTo>
                        <a:pt x="117" y="206"/>
                        <a:pt x="123" y="207"/>
                        <a:pt x="123" y="207"/>
                      </a:cubicBezTo>
                      <a:cubicBezTo>
                        <a:pt x="129" y="206"/>
                        <a:pt x="128" y="216"/>
                        <a:pt x="128" y="216"/>
                      </a:cubicBezTo>
                      <a:cubicBezTo>
                        <a:pt x="128" y="243"/>
                        <a:pt x="128" y="243"/>
                        <a:pt x="128" y="243"/>
                      </a:cubicBezTo>
                      <a:cubicBezTo>
                        <a:pt x="155" y="243"/>
                        <a:pt x="155" y="243"/>
                        <a:pt x="155" y="243"/>
                      </a:cubicBezTo>
                      <a:cubicBezTo>
                        <a:pt x="155" y="243"/>
                        <a:pt x="154" y="231"/>
                        <a:pt x="163" y="231"/>
                      </a:cubicBezTo>
                      <a:cubicBezTo>
                        <a:pt x="163" y="231"/>
                        <a:pt x="172" y="229"/>
                        <a:pt x="172" y="243"/>
                      </a:cubicBezTo>
                      <a:cubicBezTo>
                        <a:pt x="198" y="242"/>
                        <a:pt x="198" y="242"/>
                        <a:pt x="198" y="242"/>
                      </a:cubicBezTo>
                      <a:cubicBezTo>
                        <a:pt x="198" y="242"/>
                        <a:pt x="198" y="224"/>
                        <a:pt x="198" y="216"/>
                      </a:cubicBezTo>
                      <a:cubicBezTo>
                        <a:pt x="198" y="206"/>
                        <a:pt x="196" y="198"/>
                        <a:pt x="196" y="198"/>
                      </a:cubicBezTo>
                      <a:cubicBezTo>
                        <a:pt x="190" y="177"/>
                        <a:pt x="170" y="172"/>
                        <a:pt x="159" y="170"/>
                      </a:cubicBezTo>
                      <a:cubicBezTo>
                        <a:pt x="159" y="19"/>
                        <a:pt x="159" y="19"/>
                        <a:pt x="159" y="19"/>
                      </a:cubicBezTo>
                      <a:cubicBezTo>
                        <a:pt x="189" y="20"/>
                        <a:pt x="223" y="24"/>
                        <a:pt x="259" y="36"/>
                      </a:cubicBezTo>
                      <a:cubicBezTo>
                        <a:pt x="259" y="120"/>
                        <a:pt x="259" y="120"/>
                        <a:pt x="259" y="120"/>
                      </a:cubicBezTo>
                      <a:cubicBezTo>
                        <a:pt x="236" y="120"/>
                        <a:pt x="236" y="120"/>
                        <a:pt x="236" y="120"/>
                      </a:cubicBezTo>
                      <a:cubicBezTo>
                        <a:pt x="236" y="120"/>
                        <a:pt x="214" y="120"/>
                        <a:pt x="214" y="145"/>
                      </a:cubicBezTo>
                      <a:cubicBezTo>
                        <a:pt x="214" y="174"/>
                        <a:pt x="214" y="174"/>
                        <a:pt x="214" y="174"/>
                      </a:cubicBezTo>
                      <a:cubicBezTo>
                        <a:pt x="244" y="174"/>
                        <a:pt x="244" y="174"/>
                        <a:pt x="244" y="174"/>
                      </a:cubicBezTo>
                      <a:cubicBezTo>
                        <a:pt x="244" y="174"/>
                        <a:pt x="241" y="169"/>
                        <a:pt x="241" y="164"/>
                      </a:cubicBezTo>
                      <a:cubicBezTo>
                        <a:pt x="241" y="161"/>
                        <a:pt x="242" y="159"/>
                        <a:pt x="246" y="159"/>
                      </a:cubicBezTo>
                      <a:cubicBezTo>
                        <a:pt x="263" y="159"/>
                        <a:pt x="263" y="159"/>
                        <a:pt x="263" y="159"/>
                      </a:cubicBezTo>
                      <a:cubicBezTo>
                        <a:pt x="263" y="174"/>
                        <a:pt x="263" y="174"/>
                        <a:pt x="263" y="174"/>
                      </a:cubicBezTo>
                      <a:cubicBezTo>
                        <a:pt x="297" y="174"/>
                        <a:pt x="297" y="174"/>
                        <a:pt x="297" y="174"/>
                      </a:cubicBezTo>
                      <a:cubicBezTo>
                        <a:pt x="297" y="174"/>
                        <a:pt x="289" y="163"/>
                        <a:pt x="289" y="151"/>
                      </a:cubicBezTo>
                      <a:cubicBezTo>
                        <a:pt x="299" y="151"/>
                        <a:pt x="313" y="147"/>
                        <a:pt x="313" y="129"/>
                      </a:cubicBezTo>
                      <a:close/>
                      <a:moveTo>
                        <a:pt x="30" y="73"/>
                      </a:moveTo>
                      <a:cubicBezTo>
                        <a:pt x="30" y="71"/>
                        <a:pt x="31" y="71"/>
                        <a:pt x="32" y="70"/>
                      </a:cubicBezTo>
                      <a:cubicBezTo>
                        <a:pt x="32" y="70"/>
                        <a:pt x="32" y="70"/>
                        <a:pt x="32" y="70"/>
                      </a:cubicBezTo>
                      <a:cubicBezTo>
                        <a:pt x="34" y="70"/>
                        <a:pt x="35" y="71"/>
                        <a:pt x="35" y="73"/>
                      </a:cubicBezTo>
                      <a:cubicBezTo>
                        <a:pt x="35" y="74"/>
                        <a:pt x="34" y="75"/>
                        <a:pt x="32" y="75"/>
                      </a:cubicBezTo>
                      <a:cubicBezTo>
                        <a:pt x="32" y="75"/>
                        <a:pt x="32" y="75"/>
                        <a:pt x="32" y="75"/>
                      </a:cubicBezTo>
                      <a:cubicBezTo>
                        <a:pt x="31" y="74"/>
                        <a:pt x="30" y="74"/>
                        <a:pt x="30" y="73"/>
                      </a:cubicBezTo>
                      <a:close/>
                      <a:moveTo>
                        <a:pt x="124" y="194"/>
                      </a:moveTo>
                      <a:cubicBezTo>
                        <a:pt x="123" y="194"/>
                        <a:pt x="122" y="193"/>
                        <a:pt x="122" y="192"/>
                      </a:cubicBezTo>
                      <a:cubicBezTo>
                        <a:pt x="122" y="191"/>
                        <a:pt x="123" y="190"/>
                        <a:pt x="124" y="190"/>
                      </a:cubicBezTo>
                      <a:cubicBezTo>
                        <a:pt x="126" y="190"/>
                        <a:pt x="127" y="191"/>
                        <a:pt x="127" y="192"/>
                      </a:cubicBezTo>
                      <a:cubicBezTo>
                        <a:pt x="127" y="193"/>
                        <a:pt x="126" y="194"/>
                        <a:pt x="124" y="194"/>
                      </a:cubicBezTo>
                      <a:close/>
                      <a:moveTo>
                        <a:pt x="281" y="129"/>
                      </a:moveTo>
                      <a:cubicBezTo>
                        <a:pt x="280" y="129"/>
                        <a:pt x="279" y="128"/>
                        <a:pt x="279" y="126"/>
                      </a:cubicBezTo>
                      <a:cubicBezTo>
                        <a:pt x="279" y="125"/>
                        <a:pt x="280" y="124"/>
                        <a:pt x="281" y="124"/>
                      </a:cubicBezTo>
                      <a:cubicBezTo>
                        <a:pt x="283" y="124"/>
                        <a:pt x="284" y="125"/>
                        <a:pt x="284" y="126"/>
                      </a:cubicBezTo>
                      <a:cubicBezTo>
                        <a:pt x="284" y="128"/>
                        <a:pt x="283" y="129"/>
                        <a:pt x="281" y="129"/>
                      </a:cubicBezTo>
                      <a:close/>
                      <a:moveTo>
                        <a:pt x="296" y="129"/>
                      </a:moveTo>
                      <a:cubicBezTo>
                        <a:pt x="295" y="129"/>
                        <a:pt x="294" y="128"/>
                        <a:pt x="294" y="126"/>
                      </a:cubicBezTo>
                      <a:cubicBezTo>
                        <a:pt x="294" y="125"/>
                        <a:pt x="295" y="124"/>
                        <a:pt x="296" y="124"/>
                      </a:cubicBezTo>
                      <a:cubicBezTo>
                        <a:pt x="297" y="124"/>
                        <a:pt x="298" y="125"/>
                        <a:pt x="298" y="126"/>
                      </a:cubicBezTo>
                      <a:cubicBezTo>
                        <a:pt x="298" y="128"/>
                        <a:pt x="297" y="129"/>
                        <a:pt x="296" y="1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5" name="组合 294"/>
              <p:cNvGrpSpPr/>
              <p:nvPr userDrawn="1"/>
            </p:nvGrpSpPr>
            <p:grpSpPr>
              <a:xfrm rot="670385">
                <a:off x="8002877" y="89411"/>
                <a:ext cx="282094" cy="805573"/>
                <a:chOff x="9469654" y="2159644"/>
                <a:chExt cx="752475" cy="2148831"/>
              </a:xfrm>
              <a:grpFill/>
            </p:grpSpPr>
            <p:sp>
              <p:nvSpPr>
                <p:cNvPr id="327" name="Freeform 11"/>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8" name="Freeform 14"/>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9" name="任意多边形 328"/>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grpSp>
            <p:nvGrpSpPr>
              <p:cNvPr id="296" name="Group 4"/>
              <p:cNvGrpSpPr>
                <a:grpSpLocks noChangeAspect="1"/>
              </p:cNvGrpSpPr>
              <p:nvPr userDrawn="1"/>
            </p:nvGrpSpPr>
            <p:grpSpPr bwMode="auto">
              <a:xfrm rot="18344534">
                <a:off x="7382396" y="17220"/>
                <a:ext cx="352657" cy="659317"/>
                <a:chOff x="2490" y="1429"/>
                <a:chExt cx="782" cy="1462"/>
              </a:xfrm>
              <a:grpFill/>
            </p:grpSpPr>
            <p:sp>
              <p:nvSpPr>
                <p:cNvPr id="325"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6"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7" name="组合 296"/>
              <p:cNvGrpSpPr/>
              <p:nvPr userDrawn="1"/>
            </p:nvGrpSpPr>
            <p:grpSpPr>
              <a:xfrm rot="1588421">
                <a:off x="924663" y="2211782"/>
                <a:ext cx="1240338" cy="634328"/>
                <a:chOff x="10078074" y="1730681"/>
                <a:chExt cx="695325" cy="355600"/>
              </a:xfrm>
              <a:grpFill/>
            </p:grpSpPr>
            <p:sp>
              <p:nvSpPr>
                <p:cNvPr id="323" name="Oval 53"/>
                <p:cNvSpPr>
                  <a:spLocks noChangeArrowheads="1"/>
                </p:cNvSpPr>
                <p:nvPr userDrawn="1"/>
              </p:nvSpPr>
              <p:spPr bwMode="auto">
                <a:xfrm>
                  <a:off x="10078074"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4" name="Freeform 54"/>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8" name="Group 57"/>
              <p:cNvGrpSpPr>
                <a:grpSpLocks noChangeAspect="1"/>
              </p:cNvGrpSpPr>
              <p:nvPr userDrawn="1"/>
            </p:nvGrpSpPr>
            <p:grpSpPr bwMode="auto">
              <a:xfrm>
                <a:off x="2969844" y="710008"/>
                <a:ext cx="674688" cy="869950"/>
                <a:chOff x="2671" y="1887"/>
                <a:chExt cx="425" cy="548"/>
              </a:xfrm>
              <a:grpFill/>
            </p:grpSpPr>
            <p:sp>
              <p:nvSpPr>
                <p:cNvPr id="318" name="Freeform 58"/>
                <p:cNvSpPr>
                  <a:spLocks/>
                </p:cNvSpPr>
                <p:nvPr userDrawn="1"/>
              </p:nvSpPr>
              <p:spPr bwMode="auto">
                <a:xfrm>
                  <a:off x="2796" y="2400"/>
                  <a:ext cx="2" cy="2"/>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1" y="0"/>
                      </a:cubicBezTo>
                      <a:cubicBezTo>
                        <a:pt x="0" y="0"/>
                        <a:pt x="0" y="1"/>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9" name="Freeform 59"/>
                <p:cNvSpPr>
                  <a:spLocks/>
                </p:cNvSpPr>
                <p:nvPr userDrawn="1"/>
              </p:nvSpPr>
              <p:spPr bwMode="auto">
                <a:xfrm>
                  <a:off x="2964" y="240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0" y="0"/>
                        <a:pt x="0" y="0"/>
                      </a:cubicBezTo>
                      <a:cubicBezTo>
                        <a:pt x="0" y="0"/>
                        <a:pt x="0" y="1"/>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0" name="Freeform 60"/>
                <p:cNvSpPr>
                  <a:spLocks noEditPoints="1"/>
                </p:cNvSpPr>
                <p:nvPr userDrawn="1"/>
              </p:nvSpPr>
              <p:spPr bwMode="auto">
                <a:xfrm>
                  <a:off x="2671" y="1887"/>
                  <a:ext cx="425" cy="548"/>
                </a:xfrm>
                <a:custGeom>
                  <a:avLst/>
                  <a:gdLst>
                    <a:gd name="T0" fmla="*/ 155 w 177"/>
                    <a:gd name="T1" fmla="*/ 195 h 229"/>
                    <a:gd name="T2" fmla="*/ 174 w 177"/>
                    <a:gd name="T3" fmla="*/ 169 h 229"/>
                    <a:gd name="T4" fmla="*/ 173 w 177"/>
                    <a:gd name="T5" fmla="*/ 147 h 229"/>
                    <a:gd name="T6" fmla="*/ 160 w 177"/>
                    <a:gd name="T7" fmla="*/ 121 h 229"/>
                    <a:gd name="T8" fmla="*/ 147 w 177"/>
                    <a:gd name="T9" fmla="*/ 91 h 229"/>
                    <a:gd name="T10" fmla="*/ 22 w 177"/>
                    <a:gd name="T11" fmla="*/ 65 h 229"/>
                    <a:gd name="T12" fmla="*/ 12 w 177"/>
                    <a:gd name="T13" fmla="*/ 110 h 229"/>
                    <a:gd name="T14" fmla="*/ 16 w 177"/>
                    <a:gd name="T15" fmla="*/ 122 h 229"/>
                    <a:gd name="T16" fmla="*/ 0 w 177"/>
                    <a:gd name="T17" fmla="*/ 169 h 229"/>
                    <a:gd name="T18" fmla="*/ 15 w 177"/>
                    <a:gd name="T19" fmla="*/ 193 h 229"/>
                    <a:gd name="T20" fmla="*/ 20 w 177"/>
                    <a:gd name="T21" fmla="*/ 195 h 229"/>
                    <a:gd name="T22" fmla="*/ 52 w 177"/>
                    <a:gd name="T23" fmla="*/ 215 h 229"/>
                    <a:gd name="T24" fmla="*/ 55 w 177"/>
                    <a:gd name="T25" fmla="*/ 219 h 229"/>
                    <a:gd name="T26" fmla="*/ 87 w 177"/>
                    <a:gd name="T27" fmla="*/ 220 h 229"/>
                    <a:gd name="T28" fmla="*/ 120 w 177"/>
                    <a:gd name="T29" fmla="*/ 219 h 229"/>
                    <a:gd name="T30" fmla="*/ 123 w 177"/>
                    <a:gd name="T31" fmla="*/ 215 h 229"/>
                    <a:gd name="T32" fmla="*/ 148 w 177"/>
                    <a:gd name="T33" fmla="*/ 215 h 229"/>
                    <a:gd name="T34" fmla="*/ 168 w 177"/>
                    <a:gd name="T35" fmla="*/ 174 h 229"/>
                    <a:gd name="T36" fmla="*/ 158 w 177"/>
                    <a:gd name="T37" fmla="*/ 161 h 229"/>
                    <a:gd name="T38" fmla="*/ 167 w 177"/>
                    <a:gd name="T39" fmla="*/ 141 h 229"/>
                    <a:gd name="T40" fmla="*/ 151 w 177"/>
                    <a:gd name="T41" fmla="*/ 128 h 229"/>
                    <a:gd name="T42" fmla="*/ 155 w 177"/>
                    <a:gd name="T43" fmla="*/ 107 h 229"/>
                    <a:gd name="T44" fmla="*/ 140 w 177"/>
                    <a:gd name="T45" fmla="*/ 103 h 229"/>
                    <a:gd name="T46" fmla="*/ 87 w 177"/>
                    <a:gd name="T47" fmla="*/ 6 h 229"/>
                    <a:gd name="T48" fmla="*/ 29 w 177"/>
                    <a:gd name="T49" fmla="*/ 65 h 229"/>
                    <a:gd name="T50" fmla="*/ 31 w 177"/>
                    <a:gd name="T51" fmla="*/ 98 h 229"/>
                    <a:gd name="T52" fmla="*/ 21 w 177"/>
                    <a:gd name="T53" fmla="*/ 117 h 229"/>
                    <a:gd name="T54" fmla="*/ 9 w 177"/>
                    <a:gd name="T55" fmla="*/ 138 h 229"/>
                    <a:gd name="T56" fmla="*/ 18 w 177"/>
                    <a:gd name="T57" fmla="*/ 150 h 229"/>
                    <a:gd name="T58" fmla="*/ 17 w 177"/>
                    <a:gd name="T59" fmla="*/ 186 h 229"/>
                    <a:gd name="T60" fmla="*/ 7 w 177"/>
                    <a:gd name="T61" fmla="*/ 171 h 229"/>
                    <a:gd name="T62" fmla="*/ 17 w 177"/>
                    <a:gd name="T63" fmla="*/ 186 h 229"/>
                    <a:gd name="T64" fmla="*/ 27 w 177"/>
                    <a:gd name="T65" fmla="*/ 197 h 229"/>
                    <a:gd name="T66" fmla="*/ 36 w 177"/>
                    <a:gd name="T67" fmla="*/ 212 h 229"/>
                    <a:gd name="T68" fmla="*/ 61 w 177"/>
                    <a:gd name="T69" fmla="*/ 215 h 229"/>
                    <a:gd name="T70" fmla="*/ 84 w 177"/>
                    <a:gd name="T71" fmla="*/ 212 h 229"/>
                    <a:gd name="T72" fmla="*/ 106 w 177"/>
                    <a:gd name="T73" fmla="*/ 221 h 229"/>
                    <a:gd name="T74" fmla="*/ 91 w 177"/>
                    <a:gd name="T75" fmla="*/ 211 h 229"/>
                    <a:gd name="T76" fmla="*/ 114 w 177"/>
                    <a:gd name="T77" fmla="*/ 215 h 229"/>
                    <a:gd name="T78" fmla="*/ 25 w 177"/>
                    <a:gd name="T79" fmla="*/ 152 h 229"/>
                    <a:gd name="T80" fmla="*/ 40 w 177"/>
                    <a:gd name="T81" fmla="*/ 109 h 229"/>
                    <a:gd name="T82" fmla="*/ 150 w 177"/>
                    <a:gd name="T83" fmla="*/ 151 h 229"/>
                    <a:gd name="T84" fmla="*/ 144 w 177"/>
                    <a:gd name="T85" fmla="*/ 185 h 229"/>
                    <a:gd name="T86" fmla="*/ 139 w 177"/>
                    <a:gd name="T87" fmla="*/ 212 h 229"/>
                    <a:gd name="T88" fmla="*/ 146 w 177"/>
                    <a:gd name="T89" fmla="*/ 192 h 229"/>
                    <a:gd name="T90" fmla="*/ 147 w 177"/>
                    <a:gd name="T91"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29">
                      <a:moveTo>
                        <a:pt x="152" y="210"/>
                      </a:moveTo>
                      <a:cubicBezTo>
                        <a:pt x="155" y="206"/>
                        <a:pt x="156" y="200"/>
                        <a:pt x="155" y="195"/>
                      </a:cubicBezTo>
                      <a:cubicBezTo>
                        <a:pt x="155" y="195"/>
                        <a:pt x="155" y="195"/>
                        <a:pt x="155" y="195"/>
                      </a:cubicBezTo>
                      <a:cubicBezTo>
                        <a:pt x="155" y="195"/>
                        <a:pt x="154" y="194"/>
                        <a:pt x="154" y="194"/>
                      </a:cubicBezTo>
                      <a:cubicBezTo>
                        <a:pt x="156" y="194"/>
                        <a:pt x="158" y="193"/>
                        <a:pt x="160" y="193"/>
                      </a:cubicBezTo>
                      <a:cubicBezTo>
                        <a:pt x="170" y="190"/>
                        <a:pt x="177" y="180"/>
                        <a:pt x="174" y="169"/>
                      </a:cubicBezTo>
                      <a:cubicBezTo>
                        <a:pt x="174" y="169"/>
                        <a:pt x="174" y="169"/>
                        <a:pt x="174" y="169"/>
                      </a:cubicBezTo>
                      <a:cubicBezTo>
                        <a:pt x="173" y="164"/>
                        <a:pt x="170" y="159"/>
                        <a:pt x="165" y="157"/>
                      </a:cubicBezTo>
                      <a:cubicBezTo>
                        <a:pt x="169" y="154"/>
                        <a:pt x="171" y="151"/>
                        <a:pt x="173" y="147"/>
                      </a:cubicBezTo>
                      <a:cubicBezTo>
                        <a:pt x="174" y="143"/>
                        <a:pt x="174" y="140"/>
                        <a:pt x="173" y="136"/>
                      </a:cubicBezTo>
                      <a:cubicBezTo>
                        <a:pt x="171" y="129"/>
                        <a:pt x="166" y="124"/>
                        <a:pt x="159" y="122"/>
                      </a:cubicBezTo>
                      <a:cubicBezTo>
                        <a:pt x="159" y="121"/>
                        <a:pt x="159" y="121"/>
                        <a:pt x="160" y="121"/>
                      </a:cubicBezTo>
                      <a:cubicBezTo>
                        <a:pt x="161" y="117"/>
                        <a:pt x="162" y="114"/>
                        <a:pt x="162" y="110"/>
                      </a:cubicBezTo>
                      <a:cubicBezTo>
                        <a:pt x="162" y="109"/>
                        <a:pt x="162" y="107"/>
                        <a:pt x="162" y="106"/>
                      </a:cubicBezTo>
                      <a:cubicBezTo>
                        <a:pt x="160" y="98"/>
                        <a:pt x="154" y="93"/>
                        <a:pt x="147" y="91"/>
                      </a:cubicBezTo>
                      <a:cubicBezTo>
                        <a:pt x="151" y="83"/>
                        <a:pt x="153" y="74"/>
                        <a:pt x="153" y="65"/>
                      </a:cubicBezTo>
                      <a:cubicBezTo>
                        <a:pt x="153" y="29"/>
                        <a:pt x="123" y="0"/>
                        <a:pt x="87" y="0"/>
                      </a:cubicBezTo>
                      <a:cubicBezTo>
                        <a:pt x="51" y="0"/>
                        <a:pt x="22" y="29"/>
                        <a:pt x="22" y="65"/>
                      </a:cubicBezTo>
                      <a:cubicBezTo>
                        <a:pt x="22" y="74"/>
                        <a:pt x="24" y="83"/>
                        <a:pt x="28" y="91"/>
                      </a:cubicBezTo>
                      <a:cubicBezTo>
                        <a:pt x="21" y="93"/>
                        <a:pt x="15" y="98"/>
                        <a:pt x="13" y="106"/>
                      </a:cubicBezTo>
                      <a:cubicBezTo>
                        <a:pt x="13" y="107"/>
                        <a:pt x="12" y="109"/>
                        <a:pt x="12" y="110"/>
                      </a:cubicBezTo>
                      <a:cubicBezTo>
                        <a:pt x="12" y="112"/>
                        <a:pt x="13" y="114"/>
                        <a:pt x="13" y="116"/>
                      </a:cubicBezTo>
                      <a:cubicBezTo>
                        <a:pt x="14" y="118"/>
                        <a:pt x="14" y="119"/>
                        <a:pt x="15" y="121"/>
                      </a:cubicBezTo>
                      <a:cubicBezTo>
                        <a:pt x="16" y="121"/>
                        <a:pt x="16" y="121"/>
                        <a:pt x="16" y="122"/>
                      </a:cubicBezTo>
                      <a:cubicBezTo>
                        <a:pt x="9" y="124"/>
                        <a:pt x="4" y="129"/>
                        <a:pt x="2" y="136"/>
                      </a:cubicBezTo>
                      <a:cubicBezTo>
                        <a:pt x="0" y="144"/>
                        <a:pt x="3" y="152"/>
                        <a:pt x="10" y="157"/>
                      </a:cubicBezTo>
                      <a:cubicBezTo>
                        <a:pt x="5" y="159"/>
                        <a:pt x="2" y="164"/>
                        <a:pt x="0" y="169"/>
                      </a:cubicBezTo>
                      <a:cubicBezTo>
                        <a:pt x="0" y="171"/>
                        <a:pt x="0" y="172"/>
                        <a:pt x="0" y="174"/>
                      </a:cubicBezTo>
                      <a:cubicBezTo>
                        <a:pt x="0" y="177"/>
                        <a:pt x="1" y="181"/>
                        <a:pt x="3" y="184"/>
                      </a:cubicBezTo>
                      <a:cubicBezTo>
                        <a:pt x="5" y="189"/>
                        <a:pt x="10" y="192"/>
                        <a:pt x="15" y="193"/>
                      </a:cubicBezTo>
                      <a:cubicBezTo>
                        <a:pt x="17" y="193"/>
                        <a:pt x="19" y="194"/>
                        <a:pt x="21" y="194"/>
                      </a:cubicBezTo>
                      <a:cubicBezTo>
                        <a:pt x="20" y="194"/>
                        <a:pt x="20" y="195"/>
                        <a:pt x="20" y="195"/>
                      </a:cubicBezTo>
                      <a:cubicBezTo>
                        <a:pt x="20" y="195"/>
                        <a:pt x="20" y="195"/>
                        <a:pt x="20" y="195"/>
                      </a:cubicBezTo>
                      <a:cubicBezTo>
                        <a:pt x="18" y="203"/>
                        <a:pt x="21" y="210"/>
                        <a:pt x="26" y="215"/>
                      </a:cubicBezTo>
                      <a:cubicBezTo>
                        <a:pt x="29" y="217"/>
                        <a:pt x="31" y="218"/>
                        <a:pt x="35" y="219"/>
                      </a:cubicBezTo>
                      <a:cubicBezTo>
                        <a:pt x="41" y="221"/>
                        <a:pt x="47" y="219"/>
                        <a:pt x="52" y="215"/>
                      </a:cubicBezTo>
                      <a:cubicBezTo>
                        <a:pt x="52" y="215"/>
                        <a:pt x="52" y="214"/>
                        <a:pt x="53" y="214"/>
                      </a:cubicBezTo>
                      <a:cubicBezTo>
                        <a:pt x="53" y="214"/>
                        <a:pt x="53" y="215"/>
                        <a:pt x="53" y="215"/>
                      </a:cubicBezTo>
                      <a:cubicBezTo>
                        <a:pt x="54" y="216"/>
                        <a:pt x="54" y="217"/>
                        <a:pt x="55" y="219"/>
                      </a:cubicBezTo>
                      <a:cubicBezTo>
                        <a:pt x="58" y="223"/>
                        <a:pt x="62" y="226"/>
                        <a:pt x="67" y="228"/>
                      </a:cubicBezTo>
                      <a:cubicBezTo>
                        <a:pt x="72" y="229"/>
                        <a:pt x="77" y="228"/>
                        <a:pt x="82" y="225"/>
                      </a:cubicBezTo>
                      <a:cubicBezTo>
                        <a:pt x="84" y="224"/>
                        <a:pt x="86" y="222"/>
                        <a:pt x="87" y="220"/>
                      </a:cubicBezTo>
                      <a:cubicBezTo>
                        <a:pt x="89" y="222"/>
                        <a:pt x="91" y="224"/>
                        <a:pt x="93" y="225"/>
                      </a:cubicBezTo>
                      <a:cubicBezTo>
                        <a:pt x="97" y="228"/>
                        <a:pt x="103" y="229"/>
                        <a:pt x="108" y="228"/>
                      </a:cubicBezTo>
                      <a:cubicBezTo>
                        <a:pt x="113" y="226"/>
                        <a:pt x="117" y="223"/>
                        <a:pt x="120" y="219"/>
                      </a:cubicBezTo>
                      <a:cubicBezTo>
                        <a:pt x="121" y="217"/>
                        <a:pt x="121" y="216"/>
                        <a:pt x="122" y="215"/>
                      </a:cubicBezTo>
                      <a:cubicBezTo>
                        <a:pt x="122" y="215"/>
                        <a:pt x="122" y="214"/>
                        <a:pt x="122" y="214"/>
                      </a:cubicBezTo>
                      <a:cubicBezTo>
                        <a:pt x="122" y="214"/>
                        <a:pt x="123" y="215"/>
                        <a:pt x="123" y="215"/>
                      </a:cubicBezTo>
                      <a:cubicBezTo>
                        <a:pt x="124" y="216"/>
                        <a:pt x="125" y="216"/>
                        <a:pt x="125" y="217"/>
                      </a:cubicBezTo>
                      <a:cubicBezTo>
                        <a:pt x="130" y="219"/>
                        <a:pt x="135" y="220"/>
                        <a:pt x="140" y="219"/>
                      </a:cubicBezTo>
                      <a:cubicBezTo>
                        <a:pt x="143" y="218"/>
                        <a:pt x="146" y="217"/>
                        <a:pt x="148" y="215"/>
                      </a:cubicBezTo>
                      <a:cubicBezTo>
                        <a:pt x="150" y="214"/>
                        <a:pt x="151" y="212"/>
                        <a:pt x="152" y="210"/>
                      </a:cubicBezTo>
                      <a:close/>
                      <a:moveTo>
                        <a:pt x="168" y="171"/>
                      </a:moveTo>
                      <a:cubicBezTo>
                        <a:pt x="168" y="172"/>
                        <a:pt x="168" y="173"/>
                        <a:pt x="168" y="174"/>
                      </a:cubicBezTo>
                      <a:cubicBezTo>
                        <a:pt x="168" y="180"/>
                        <a:pt x="164" y="185"/>
                        <a:pt x="158" y="186"/>
                      </a:cubicBezTo>
                      <a:cubicBezTo>
                        <a:pt x="156" y="187"/>
                        <a:pt x="153" y="187"/>
                        <a:pt x="151" y="186"/>
                      </a:cubicBezTo>
                      <a:cubicBezTo>
                        <a:pt x="157" y="177"/>
                        <a:pt x="158" y="168"/>
                        <a:pt x="158" y="161"/>
                      </a:cubicBezTo>
                      <a:cubicBezTo>
                        <a:pt x="163" y="163"/>
                        <a:pt x="166" y="166"/>
                        <a:pt x="168" y="171"/>
                      </a:cubicBezTo>
                      <a:close/>
                      <a:moveTo>
                        <a:pt x="166" y="138"/>
                      </a:moveTo>
                      <a:cubicBezTo>
                        <a:pt x="166" y="139"/>
                        <a:pt x="167" y="140"/>
                        <a:pt x="167" y="141"/>
                      </a:cubicBezTo>
                      <a:cubicBezTo>
                        <a:pt x="167" y="146"/>
                        <a:pt x="163" y="151"/>
                        <a:pt x="157" y="153"/>
                      </a:cubicBezTo>
                      <a:cubicBezTo>
                        <a:pt x="157" y="151"/>
                        <a:pt x="157" y="150"/>
                        <a:pt x="157" y="150"/>
                      </a:cubicBezTo>
                      <a:cubicBezTo>
                        <a:pt x="155" y="142"/>
                        <a:pt x="153" y="135"/>
                        <a:pt x="151" y="128"/>
                      </a:cubicBezTo>
                      <a:cubicBezTo>
                        <a:pt x="158" y="127"/>
                        <a:pt x="165" y="131"/>
                        <a:pt x="166" y="138"/>
                      </a:cubicBezTo>
                      <a:close/>
                      <a:moveTo>
                        <a:pt x="155" y="107"/>
                      </a:moveTo>
                      <a:cubicBezTo>
                        <a:pt x="155" y="107"/>
                        <a:pt x="155" y="107"/>
                        <a:pt x="155" y="107"/>
                      </a:cubicBezTo>
                      <a:cubicBezTo>
                        <a:pt x="156" y="111"/>
                        <a:pt x="155" y="114"/>
                        <a:pt x="154" y="117"/>
                      </a:cubicBezTo>
                      <a:cubicBezTo>
                        <a:pt x="152" y="119"/>
                        <a:pt x="151" y="121"/>
                        <a:pt x="148" y="122"/>
                      </a:cubicBezTo>
                      <a:cubicBezTo>
                        <a:pt x="146" y="115"/>
                        <a:pt x="143" y="109"/>
                        <a:pt x="140" y="103"/>
                      </a:cubicBezTo>
                      <a:cubicBezTo>
                        <a:pt x="141" y="101"/>
                        <a:pt x="143" y="100"/>
                        <a:pt x="144" y="98"/>
                      </a:cubicBezTo>
                      <a:cubicBezTo>
                        <a:pt x="149" y="98"/>
                        <a:pt x="154" y="102"/>
                        <a:pt x="155" y="107"/>
                      </a:cubicBezTo>
                      <a:close/>
                      <a:moveTo>
                        <a:pt x="87" y="6"/>
                      </a:moveTo>
                      <a:cubicBezTo>
                        <a:pt x="120" y="6"/>
                        <a:pt x="146" y="33"/>
                        <a:pt x="146" y="65"/>
                      </a:cubicBezTo>
                      <a:cubicBezTo>
                        <a:pt x="146" y="97"/>
                        <a:pt x="120" y="123"/>
                        <a:pt x="87" y="123"/>
                      </a:cubicBezTo>
                      <a:cubicBezTo>
                        <a:pt x="55" y="123"/>
                        <a:pt x="29" y="97"/>
                        <a:pt x="29" y="65"/>
                      </a:cubicBezTo>
                      <a:cubicBezTo>
                        <a:pt x="29" y="33"/>
                        <a:pt x="55" y="6"/>
                        <a:pt x="87" y="6"/>
                      </a:cubicBezTo>
                      <a:close/>
                      <a:moveTo>
                        <a:pt x="20" y="107"/>
                      </a:moveTo>
                      <a:cubicBezTo>
                        <a:pt x="21" y="102"/>
                        <a:pt x="26" y="98"/>
                        <a:pt x="31" y="98"/>
                      </a:cubicBezTo>
                      <a:cubicBezTo>
                        <a:pt x="32" y="100"/>
                        <a:pt x="33" y="101"/>
                        <a:pt x="35" y="103"/>
                      </a:cubicBezTo>
                      <a:cubicBezTo>
                        <a:pt x="32" y="109"/>
                        <a:pt x="29" y="115"/>
                        <a:pt x="26" y="122"/>
                      </a:cubicBezTo>
                      <a:cubicBezTo>
                        <a:pt x="24" y="121"/>
                        <a:pt x="22" y="119"/>
                        <a:pt x="21" y="117"/>
                      </a:cubicBezTo>
                      <a:cubicBezTo>
                        <a:pt x="19" y="114"/>
                        <a:pt x="19" y="111"/>
                        <a:pt x="20" y="107"/>
                      </a:cubicBezTo>
                      <a:close/>
                      <a:moveTo>
                        <a:pt x="8" y="141"/>
                      </a:moveTo>
                      <a:cubicBezTo>
                        <a:pt x="8" y="140"/>
                        <a:pt x="8" y="139"/>
                        <a:pt x="9" y="138"/>
                      </a:cubicBezTo>
                      <a:cubicBezTo>
                        <a:pt x="10" y="131"/>
                        <a:pt x="17" y="127"/>
                        <a:pt x="24" y="128"/>
                      </a:cubicBezTo>
                      <a:cubicBezTo>
                        <a:pt x="24" y="128"/>
                        <a:pt x="24" y="128"/>
                        <a:pt x="24" y="128"/>
                      </a:cubicBezTo>
                      <a:cubicBezTo>
                        <a:pt x="22" y="135"/>
                        <a:pt x="20" y="142"/>
                        <a:pt x="18" y="150"/>
                      </a:cubicBezTo>
                      <a:cubicBezTo>
                        <a:pt x="18" y="150"/>
                        <a:pt x="18" y="151"/>
                        <a:pt x="17" y="153"/>
                      </a:cubicBezTo>
                      <a:cubicBezTo>
                        <a:pt x="12" y="151"/>
                        <a:pt x="8" y="146"/>
                        <a:pt x="8" y="141"/>
                      </a:cubicBezTo>
                      <a:close/>
                      <a:moveTo>
                        <a:pt x="17" y="186"/>
                      </a:moveTo>
                      <a:cubicBezTo>
                        <a:pt x="13" y="185"/>
                        <a:pt x="10" y="183"/>
                        <a:pt x="9" y="181"/>
                      </a:cubicBezTo>
                      <a:cubicBezTo>
                        <a:pt x="7" y="178"/>
                        <a:pt x="6" y="174"/>
                        <a:pt x="7" y="171"/>
                      </a:cubicBezTo>
                      <a:cubicBezTo>
                        <a:pt x="7" y="171"/>
                        <a:pt x="7" y="171"/>
                        <a:pt x="7" y="171"/>
                      </a:cubicBezTo>
                      <a:cubicBezTo>
                        <a:pt x="8" y="166"/>
                        <a:pt x="12" y="163"/>
                        <a:pt x="17" y="161"/>
                      </a:cubicBezTo>
                      <a:cubicBezTo>
                        <a:pt x="17" y="168"/>
                        <a:pt x="18" y="177"/>
                        <a:pt x="24" y="186"/>
                      </a:cubicBezTo>
                      <a:cubicBezTo>
                        <a:pt x="21" y="187"/>
                        <a:pt x="19" y="187"/>
                        <a:pt x="17" y="186"/>
                      </a:cubicBezTo>
                      <a:close/>
                      <a:moveTo>
                        <a:pt x="36" y="212"/>
                      </a:moveTo>
                      <a:cubicBezTo>
                        <a:pt x="30" y="211"/>
                        <a:pt x="26" y="206"/>
                        <a:pt x="26" y="200"/>
                      </a:cubicBezTo>
                      <a:cubicBezTo>
                        <a:pt x="26" y="199"/>
                        <a:pt x="27" y="198"/>
                        <a:pt x="27" y="197"/>
                      </a:cubicBezTo>
                      <a:cubicBezTo>
                        <a:pt x="27" y="195"/>
                        <a:pt x="28" y="194"/>
                        <a:pt x="29" y="192"/>
                      </a:cubicBezTo>
                      <a:cubicBezTo>
                        <a:pt x="34" y="198"/>
                        <a:pt x="42" y="203"/>
                        <a:pt x="50" y="206"/>
                      </a:cubicBezTo>
                      <a:cubicBezTo>
                        <a:pt x="48" y="211"/>
                        <a:pt x="42" y="214"/>
                        <a:pt x="36" y="212"/>
                      </a:cubicBezTo>
                      <a:close/>
                      <a:moveTo>
                        <a:pt x="78" y="219"/>
                      </a:moveTo>
                      <a:cubicBezTo>
                        <a:pt x="75" y="221"/>
                        <a:pt x="72" y="222"/>
                        <a:pt x="69" y="221"/>
                      </a:cubicBezTo>
                      <a:cubicBezTo>
                        <a:pt x="65" y="220"/>
                        <a:pt x="63" y="218"/>
                        <a:pt x="61" y="215"/>
                      </a:cubicBezTo>
                      <a:cubicBezTo>
                        <a:pt x="60" y="213"/>
                        <a:pt x="59" y="211"/>
                        <a:pt x="59" y="208"/>
                      </a:cubicBezTo>
                      <a:cubicBezTo>
                        <a:pt x="66" y="210"/>
                        <a:pt x="75" y="211"/>
                        <a:pt x="84" y="211"/>
                      </a:cubicBezTo>
                      <a:cubicBezTo>
                        <a:pt x="84" y="211"/>
                        <a:pt x="84" y="212"/>
                        <a:pt x="84" y="212"/>
                      </a:cubicBezTo>
                      <a:cubicBezTo>
                        <a:pt x="83" y="215"/>
                        <a:pt x="81" y="218"/>
                        <a:pt x="78" y="219"/>
                      </a:cubicBezTo>
                      <a:close/>
                      <a:moveTo>
                        <a:pt x="114" y="215"/>
                      </a:moveTo>
                      <a:cubicBezTo>
                        <a:pt x="112" y="218"/>
                        <a:pt x="109" y="220"/>
                        <a:pt x="106" y="221"/>
                      </a:cubicBezTo>
                      <a:cubicBezTo>
                        <a:pt x="103" y="222"/>
                        <a:pt x="99" y="221"/>
                        <a:pt x="97" y="219"/>
                      </a:cubicBezTo>
                      <a:cubicBezTo>
                        <a:pt x="94" y="218"/>
                        <a:pt x="92" y="215"/>
                        <a:pt x="91" y="211"/>
                      </a:cubicBezTo>
                      <a:cubicBezTo>
                        <a:pt x="91" y="211"/>
                        <a:pt x="91" y="211"/>
                        <a:pt x="91" y="211"/>
                      </a:cubicBezTo>
                      <a:cubicBezTo>
                        <a:pt x="100" y="211"/>
                        <a:pt x="108" y="210"/>
                        <a:pt x="116" y="208"/>
                      </a:cubicBezTo>
                      <a:cubicBezTo>
                        <a:pt x="116" y="208"/>
                        <a:pt x="116" y="208"/>
                        <a:pt x="116" y="208"/>
                      </a:cubicBezTo>
                      <a:cubicBezTo>
                        <a:pt x="116" y="211"/>
                        <a:pt x="115" y="213"/>
                        <a:pt x="114" y="215"/>
                      </a:cubicBezTo>
                      <a:close/>
                      <a:moveTo>
                        <a:pt x="87" y="204"/>
                      </a:moveTo>
                      <a:cubicBezTo>
                        <a:pt x="60" y="204"/>
                        <a:pt x="41" y="198"/>
                        <a:pt x="31" y="185"/>
                      </a:cubicBezTo>
                      <a:cubicBezTo>
                        <a:pt x="20" y="170"/>
                        <a:pt x="25" y="152"/>
                        <a:pt x="25" y="152"/>
                      </a:cubicBezTo>
                      <a:cubicBezTo>
                        <a:pt x="25" y="151"/>
                        <a:pt x="25" y="151"/>
                        <a:pt x="25" y="151"/>
                      </a:cubicBezTo>
                      <a:cubicBezTo>
                        <a:pt x="25" y="151"/>
                        <a:pt x="25" y="151"/>
                        <a:pt x="25" y="151"/>
                      </a:cubicBezTo>
                      <a:cubicBezTo>
                        <a:pt x="28" y="135"/>
                        <a:pt x="34" y="120"/>
                        <a:pt x="40" y="109"/>
                      </a:cubicBezTo>
                      <a:cubicBezTo>
                        <a:pt x="52" y="122"/>
                        <a:pt x="69" y="130"/>
                        <a:pt x="87" y="130"/>
                      </a:cubicBezTo>
                      <a:cubicBezTo>
                        <a:pt x="106" y="130"/>
                        <a:pt x="123" y="122"/>
                        <a:pt x="135" y="109"/>
                      </a:cubicBezTo>
                      <a:cubicBezTo>
                        <a:pt x="141" y="120"/>
                        <a:pt x="146" y="135"/>
                        <a:pt x="150" y="151"/>
                      </a:cubicBezTo>
                      <a:cubicBezTo>
                        <a:pt x="150" y="151"/>
                        <a:pt x="150" y="151"/>
                        <a:pt x="150" y="151"/>
                      </a:cubicBezTo>
                      <a:cubicBezTo>
                        <a:pt x="150" y="152"/>
                        <a:pt x="150" y="152"/>
                        <a:pt x="150" y="152"/>
                      </a:cubicBezTo>
                      <a:cubicBezTo>
                        <a:pt x="150" y="152"/>
                        <a:pt x="155" y="170"/>
                        <a:pt x="144" y="185"/>
                      </a:cubicBezTo>
                      <a:cubicBezTo>
                        <a:pt x="134" y="198"/>
                        <a:pt x="115" y="204"/>
                        <a:pt x="87" y="204"/>
                      </a:cubicBezTo>
                      <a:close/>
                      <a:moveTo>
                        <a:pt x="147" y="207"/>
                      </a:moveTo>
                      <a:cubicBezTo>
                        <a:pt x="145" y="209"/>
                        <a:pt x="142" y="211"/>
                        <a:pt x="139" y="212"/>
                      </a:cubicBezTo>
                      <a:cubicBezTo>
                        <a:pt x="135" y="213"/>
                        <a:pt x="132" y="213"/>
                        <a:pt x="129" y="211"/>
                      </a:cubicBezTo>
                      <a:cubicBezTo>
                        <a:pt x="127" y="210"/>
                        <a:pt x="125" y="208"/>
                        <a:pt x="124" y="206"/>
                      </a:cubicBezTo>
                      <a:cubicBezTo>
                        <a:pt x="133" y="203"/>
                        <a:pt x="141" y="198"/>
                        <a:pt x="146" y="192"/>
                      </a:cubicBezTo>
                      <a:cubicBezTo>
                        <a:pt x="147" y="194"/>
                        <a:pt x="148" y="195"/>
                        <a:pt x="148" y="197"/>
                      </a:cubicBezTo>
                      <a:cubicBezTo>
                        <a:pt x="148" y="198"/>
                        <a:pt x="148" y="199"/>
                        <a:pt x="148" y="200"/>
                      </a:cubicBezTo>
                      <a:cubicBezTo>
                        <a:pt x="148" y="202"/>
                        <a:pt x="148" y="205"/>
                        <a:pt x="147" y="20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1" name="Freeform 61"/>
                <p:cNvSpPr>
                  <a:spLocks/>
                </p:cNvSpPr>
                <p:nvPr userDrawn="1"/>
              </p:nvSpPr>
              <p:spPr bwMode="auto">
                <a:xfrm>
                  <a:off x="2719" y="2148"/>
                  <a:ext cx="324" cy="228"/>
                </a:xfrm>
                <a:custGeom>
                  <a:avLst/>
                  <a:gdLst>
                    <a:gd name="T0" fmla="*/ 124 w 135"/>
                    <a:gd name="T1" fmla="*/ 76 h 95"/>
                    <a:gd name="T2" fmla="*/ 130 w 135"/>
                    <a:gd name="T3" fmla="*/ 43 h 95"/>
                    <a:gd name="T4" fmla="*/ 130 w 135"/>
                    <a:gd name="T5" fmla="*/ 42 h 95"/>
                    <a:gd name="T6" fmla="*/ 130 w 135"/>
                    <a:gd name="T7" fmla="*/ 42 h 95"/>
                    <a:gd name="T8" fmla="*/ 115 w 135"/>
                    <a:gd name="T9" fmla="*/ 0 h 95"/>
                    <a:gd name="T10" fmla="*/ 67 w 135"/>
                    <a:gd name="T11" fmla="*/ 21 h 95"/>
                    <a:gd name="T12" fmla="*/ 20 w 135"/>
                    <a:gd name="T13" fmla="*/ 0 h 95"/>
                    <a:gd name="T14" fmla="*/ 5 w 135"/>
                    <a:gd name="T15" fmla="*/ 42 h 95"/>
                    <a:gd name="T16" fmla="*/ 5 w 135"/>
                    <a:gd name="T17" fmla="*/ 42 h 95"/>
                    <a:gd name="T18" fmla="*/ 5 w 135"/>
                    <a:gd name="T19" fmla="*/ 43 h 95"/>
                    <a:gd name="T20" fmla="*/ 11 w 135"/>
                    <a:gd name="T21" fmla="*/ 76 h 95"/>
                    <a:gd name="T22" fmla="*/ 67 w 135"/>
                    <a:gd name="T23" fmla="*/ 95 h 95"/>
                    <a:gd name="T24" fmla="*/ 124 w 135"/>
                    <a:gd name="T25" fmla="*/ 7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95">
                      <a:moveTo>
                        <a:pt x="124" y="76"/>
                      </a:moveTo>
                      <a:cubicBezTo>
                        <a:pt x="135" y="61"/>
                        <a:pt x="130" y="43"/>
                        <a:pt x="130" y="43"/>
                      </a:cubicBezTo>
                      <a:cubicBezTo>
                        <a:pt x="130" y="42"/>
                        <a:pt x="130" y="42"/>
                        <a:pt x="130" y="42"/>
                      </a:cubicBezTo>
                      <a:cubicBezTo>
                        <a:pt x="130" y="42"/>
                        <a:pt x="130" y="42"/>
                        <a:pt x="130" y="42"/>
                      </a:cubicBezTo>
                      <a:cubicBezTo>
                        <a:pt x="126" y="26"/>
                        <a:pt x="121" y="11"/>
                        <a:pt x="115" y="0"/>
                      </a:cubicBezTo>
                      <a:cubicBezTo>
                        <a:pt x="103" y="13"/>
                        <a:pt x="86" y="21"/>
                        <a:pt x="67" y="21"/>
                      </a:cubicBezTo>
                      <a:cubicBezTo>
                        <a:pt x="49" y="21"/>
                        <a:pt x="32" y="13"/>
                        <a:pt x="20" y="0"/>
                      </a:cubicBezTo>
                      <a:cubicBezTo>
                        <a:pt x="14" y="11"/>
                        <a:pt x="8" y="26"/>
                        <a:pt x="5" y="42"/>
                      </a:cubicBezTo>
                      <a:cubicBezTo>
                        <a:pt x="5" y="42"/>
                        <a:pt x="5" y="42"/>
                        <a:pt x="5" y="42"/>
                      </a:cubicBezTo>
                      <a:cubicBezTo>
                        <a:pt x="5" y="43"/>
                        <a:pt x="5" y="43"/>
                        <a:pt x="5" y="43"/>
                      </a:cubicBezTo>
                      <a:cubicBezTo>
                        <a:pt x="5" y="43"/>
                        <a:pt x="0" y="61"/>
                        <a:pt x="11" y="76"/>
                      </a:cubicBezTo>
                      <a:cubicBezTo>
                        <a:pt x="21" y="89"/>
                        <a:pt x="40" y="95"/>
                        <a:pt x="67" y="95"/>
                      </a:cubicBezTo>
                      <a:cubicBezTo>
                        <a:pt x="95" y="95"/>
                        <a:pt x="114" y="89"/>
                        <a:pt x="12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22" name="Oval 62"/>
                <p:cNvSpPr>
                  <a:spLocks noChangeArrowheads="1"/>
                </p:cNvSpPr>
                <p:nvPr userDrawn="1"/>
              </p:nvSpPr>
              <p:spPr bwMode="auto">
                <a:xfrm>
                  <a:off x="2741" y="1901"/>
                  <a:ext cx="281" cy="281"/>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99" name="Group 4"/>
              <p:cNvGrpSpPr>
                <a:grpSpLocks noChangeAspect="1"/>
              </p:cNvGrpSpPr>
              <p:nvPr userDrawn="1"/>
            </p:nvGrpSpPr>
            <p:grpSpPr bwMode="auto">
              <a:xfrm rot="20384769">
                <a:off x="8480087" y="4091831"/>
                <a:ext cx="542757" cy="1014720"/>
                <a:chOff x="2490" y="1429"/>
                <a:chExt cx="782" cy="1462"/>
              </a:xfrm>
              <a:grpFill/>
            </p:grpSpPr>
            <p:sp>
              <p:nvSpPr>
                <p:cNvPr id="316"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7"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300" name="Group 65"/>
              <p:cNvGrpSpPr>
                <a:grpSpLocks noChangeAspect="1"/>
              </p:cNvGrpSpPr>
              <p:nvPr userDrawn="1"/>
            </p:nvGrpSpPr>
            <p:grpSpPr bwMode="auto">
              <a:xfrm>
                <a:off x="201109" y="5404342"/>
                <a:ext cx="1426490" cy="1396254"/>
                <a:chOff x="2208" y="1508"/>
                <a:chExt cx="1321" cy="1293"/>
              </a:xfrm>
              <a:grpFill/>
            </p:grpSpPr>
            <p:sp>
              <p:nvSpPr>
                <p:cNvPr id="314" name="Freeform 66"/>
                <p:cNvSpPr>
                  <a:spLocks noEditPoints="1"/>
                </p:cNvSpPr>
                <p:nvPr userDrawn="1"/>
              </p:nvSpPr>
              <p:spPr bwMode="auto">
                <a:xfrm>
                  <a:off x="2949" y="1807"/>
                  <a:ext cx="580" cy="823"/>
                </a:xfrm>
                <a:custGeom>
                  <a:avLst/>
                  <a:gdLst>
                    <a:gd name="T0" fmla="*/ 227 w 244"/>
                    <a:gd name="T1" fmla="*/ 217 h 346"/>
                    <a:gd name="T2" fmla="*/ 180 w 244"/>
                    <a:gd name="T3" fmla="*/ 125 h 346"/>
                    <a:gd name="T4" fmla="*/ 193 w 244"/>
                    <a:gd name="T5" fmla="*/ 83 h 346"/>
                    <a:gd name="T6" fmla="*/ 193 w 244"/>
                    <a:gd name="T7" fmla="*/ 77 h 346"/>
                    <a:gd name="T8" fmla="*/ 200 w 244"/>
                    <a:gd name="T9" fmla="*/ 7 h 346"/>
                    <a:gd name="T10" fmla="*/ 154 w 244"/>
                    <a:gd name="T11" fmla="*/ 19 h 346"/>
                    <a:gd name="T12" fmla="*/ 122 w 244"/>
                    <a:gd name="T13" fmla="*/ 12 h 346"/>
                    <a:gd name="T14" fmla="*/ 90 w 244"/>
                    <a:gd name="T15" fmla="*/ 19 h 346"/>
                    <a:gd name="T16" fmla="*/ 45 w 244"/>
                    <a:gd name="T17" fmla="*/ 7 h 346"/>
                    <a:gd name="T18" fmla="*/ 51 w 244"/>
                    <a:gd name="T19" fmla="*/ 77 h 346"/>
                    <a:gd name="T20" fmla="*/ 51 w 244"/>
                    <a:gd name="T21" fmla="*/ 83 h 346"/>
                    <a:gd name="T22" fmla="*/ 54 w 244"/>
                    <a:gd name="T23" fmla="*/ 105 h 346"/>
                    <a:gd name="T24" fmla="*/ 99 w 244"/>
                    <a:gd name="T25" fmla="*/ 172 h 346"/>
                    <a:gd name="T26" fmla="*/ 103 w 244"/>
                    <a:gd name="T27" fmla="*/ 336 h 346"/>
                    <a:gd name="T28" fmla="*/ 99 w 244"/>
                    <a:gd name="T29" fmla="*/ 344 h 346"/>
                    <a:gd name="T30" fmla="*/ 137 w 244"/>
                    <a:gd name="T31" fmla="*/ 345 h 346"/>
                    <a:gd name="T32" fmla="*/ 227 w 244"/>
                    <a:gd name="T33" fmla="*/ 217 h 346"/>
                    <a:gd name="T34" fmla="*/ 146 w 244"/>
                    <a:gd name="T35" fmla="*/ 58 h 346"/>
                    <a:gd name="T36" fmla="*/ 153 w 244"/>
                    <a:gd name="T37" fmla="*/ 65 h 346"/>
                    <a:gd name="T38" fmla="*/ 146 w 244"/>
                    <a:gd name="T39" fmla="*/ 72 h 346"/>
                    <a:gd name="T40" fmla="*/ 139 w 244"/>
                    <a:gd name="T41" fmla="*/ 65 h 346"/>
                    <a:gd name="T42" fmla="*/ 146 w 244"/>
                    <a:gd name="T43" fmla="*/ 58 h 346"/>
                    <a:gd name="T44" fmla="*/ 103 w 244"/>
                    <a:gd name="T45" fmla="*/ 65 h 346"/>
                    <a:gd name="T46" fmla="*/ 97 w 244"/>
                    <a:gd name="T47" fmla="*/ 72 h 346"/>
                    <a:gd name="T48" fmla="*/ 90 w 244"/>
                    <a:gd name="T49" fmla="*/ 65 h 346"/>
                    <a:gd name="T50" fmla="*/ 97 w 244"/>
                    <a:gd name="T51" fmla="*/ 58 h 346"/>
                    <a:gd name="T52" fmla="*/ 103 w 244"/>
                    <a:gd name="T53" fmla="*/ 65 h 346"/>
                    <a:gd name="T54" fmla="*/ 107 w 244"/>
                    <a:gd name="T55" fmla="*/ 93 h 346"/>
                    <a:gd name="T56" fmla="*/ 122 w 244"/>
                    <a:gd name="T57" fmla="*/ 78 h 346"/>
                    <a:gd name="T58" fmla="*/ 138 w 244"/>
                    <a:gd name="T59" fmla="*/ 93 h 346"/>
                    <a:gd name="T60" fmla="*/ 122 w 244"/>
                    <a:gd name="T61" fmla="*/ 117 h 346"/>
                    <a:gd name="T62" fmla="*/ 107 w 244"/>
                    <a:gd name="T63" fmla="*/ 9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346">
                      <a:moveTo>
                        <a:pt x="227" y="217"/>
                      </a:moveTo>
                      <a:cubicBezTo>
                        <a:pt x="224" y="175"/>
                        <a:pt x="207" y="143"/>
                        <a:pt x="180" y="125"/>
                      </a:cubicBezTo>
                      <a:cubicBezTo>
                        <a:pt x="188" y="113"/>
                        <a:pt x="193" y="99"/>
                        <a:pt x="193" y="83"/>
                      </a:cubicBezTo>
                      <a:cubicBezTo>
                        <a:pt x="193" y="81"/>
                        <a:pt x="193" y="79"/>
                        <a:pt x="193" y="77"/>
                      </a:cubicBezTo>
                      <a:cubicBezTo>
                        <a:pt x="244" y="61"/>
                        <a:pt x="229" y="17"/>
                        <a:pt x="200" y="7"/>
                      </a:cubicBezTo>
                      <a:cubicBezTo>
                        <a:pt x="178" y="0"/>
                        <a:pt x="161" y="12"/>
                        <a:pt x="154" y="19"/>
                      </a:cubicBezTo>
                      <a:cubicBezTo>
                        <a:pt x="144" y="14"/>
                        <a:pt x="133" y="12"/>
                        <a:pt x="122" y="12"/>
                      </a:cubicBezTo>
                      <a:cubicBezTo>
                        <a:pt x="111" y="12"/>
                        <a:pt x="100" y="14"/>
                        <a:pt x="90" y="19"/>
                      </a:cubicBezTo>
                      <a:cubicBezTo>
                        <a:pt x="83" y="12"/>
                        <a:pt x="66" y="0"/>
                        <a:pt x="45" y="7"/>
                      </a:cubicBezTo>
                      <a:cubicBezTo>
                        <a:pt x="15" y="17"/>
                        <a:pt x="0" y="61"/>
                        <a:pt x="51" y="77"/>
                      </a:cubicBezTo>
                      <a:cubicBezTo>
                        <a:pt x="51" y="79"/>
                        <a:pt x="51" y="81"/>
                        <a:pt x="51" y="83"/>
                      </a:cubicBezTo>
                      <a:cubicBezTo>
                        <a:pt x="51" y="91"/>
                        <a:pt x="52" y="98"/>
                        <a:pt x="54" y="105"/>
                      </a:cubicBezTo>
                      <a:cubicBezTo>
                        <a:pt x="71" y="124"/>
                        <a:pt x="87" y="147"/>
                        <a:pt x="99" y="172"/>
                      </a:cubicBezTo>
                      <a:cubicBezTo>
                        <a:pt x="119" y="212"/>
                        <a:pt x="135" y="273"/>
                        <a:pt x="103" y="336"/>
                      </a:cubicBezTo>
                      <a:cubicBezTo>
                        <a:pt x="102" y="339"/>
                        <a:pt x="100" y="341"/>
                        <a:pt x="99" y="344"/>
                      </a:cubicBezTo>
                      <a:cubicBezTo>
                        <a:pt x="113" y="346"/>
                        <a:pt x="126" y="346"/>
                        <a:pt x="137" y="345"/>
                      </a:cubicBezTo>
                      <a:cubicBezTo>
                        <a:pt x="213" y="340"/>
                        <a:pt x="231" y="275"/>
                        <a:pt x="227" y="217"/>
                      </a:cubicBezTo>
                      <a:close/>
                      <a:moveTo>
                        <a:pt x="146" y="58"/>
                      </a:moveTo>
                      <a:cubicBezTo>
                        <a:pt x="150" y="58"/>
                        <a:pt x="153" y="61"/>
                        <a:pt x="153" y="65"/>
                      </a:cubicBezTo>
                      <a:cubicBezTo>
                        <a:pt x="153" y="69"/>
                        <a:pt x="150" y="72"/>
                        <a:pt x="146" y="72"/>
                      </a:cubicBezTo>
                      <a:cubicBezTo>
                        <a:pt x="142" y="72"/>
                        <a:pt x="139" y="69"/>
                        <a:pt x="139" y="65"/>
                      </a:cubicBezTo>
                      <a:cubicBezTo>
                        <a:pt x="139" y="61"/>
                        <a:pt x="142" y="58"/>
                        <a:pt x="146" y="58"/>
                      </a:cubicBezTo>
                      <a:close/>
                      <a:moveTo>
                        <a:pt x="103" y="65"/>
                      </a:moveTo>
                      <a:cubicBezTo>
                        <a:pt x="103" y="69"/>
                        <a:pt x="100" y="72"/>
                        <a:pt x="97" y="72"/>
                      </a:cubicBezTo>
                      <a:cubicBezTo>
                        <a:pt x="93" y="72"/>
                        <a:pt x="90" y="69"/>
                        <a:pt x="90" y="65"/>
                      </a:cubicBezTo>
                      <a:cubicBezTo>
                        <a:pt x="90" y="61"/>
                        <a:pt x="93" y="58"/>
                        <a:pt x="97" y="58"/>
                      </a:cubicBezTo>
                      <a:cubicBezTo>
                        <a:pt x="100" y="58"/>
                        <a:pt x="103" y="61"/>
                        <a:pt x="103" y="65"/>
                      </a:cubicBezTo>
                      <a:close/>
                      <a:moveTo>
                        <a:pt x="107" y="93"/>
                      </a:moveTo>
                      <a:cubicBezTo>
                        <a:pt x="114" y="76"/>
                        <a:pt x="122" y="78"/>
                        <a:pt x="122" y="78"/>
                      </a:cubicBezTo>
                      <a:cubicBezTo>
                        <a:pt x="122" y="78"/>
                        <a:pt x="131" y="76"/>
                        <a:pt x="138" y="93"/>
                      </a:cubicBezTo>
                      <a:cubicBezTo>
                        <a:pt x="145" y="113"/>
                        <a:pt x="135" y="117"/>
                        <a:pt x="122" y="117"/>
                      </a:cubicBezTo>
                      <a:cubicBezTo>
                        <a:pt x="110" y="117"/>
                        <a:pt x="99" y="112"/>
                        <a:pt x="10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5" name="Freeform 67"/>
                <p:cNvSpPr>
                  <a:spLocks noEditPoints="1"/>
                </p:cNvSpPr>
                <p:nvPr userDrawn="1"/>
              </p:nvSpPr>
              <p:spPr bwMode="auto">
                <a:xfrm>
                  <a:off x="2208" y="1508"/>
                  <a:ext cx="1031" cy="1293"/>
                </a:xfrm>
                <a:custGeom>
                  <a:avLst/>
                  <a:gdLst>
                    <a:gd name="T0" fmla="*/ 165 w 434"/>
                    <a:gd name="T1" fmla="*/ 244 h 544"/>
                    <a:gd name="T2" fmla="*/ 64 w 434"/>
                    <a:gd name="T3" fmla="*/ 333 h 544"/>
                    <a:gd name="T4" fmla="*/ 84 w 434"/>
                    <a:gd name="T5" fmla="*/ 380 h 544"/>
                    <a:gd name="T6" fmla="*/ 195 w 434"/>
                    <a:gd name="T7" fmla="*/ 346 h 544"/>
                    <a:gd name="T8" fmla="*/ 233 w 434"/>
                    <a:gd name="T9" fmla="*/ 435 h 544"/>
                    <a:gd name="T10" fmla="*/ 132 w 434"/>
                    <a:gd name="T11" fmla="*/ 489 h 544"/>
                    <a:gd name="T12" fmla="*/ 154 w 434"/>
                    <a:gd name="T13" fmla="*/ 539 h 544"/>
                    <a:gd name="T14" fmla="*/ 404 w 434"/>
                    <a:gd name="T15" fmla="*/ 457 h 544"/>
                    <a:gd name="T16" fmla="*/ 401 w 434"/>
                    <a:gd name="T17" fmla="*/ 303 h 544"/>
                    <a:gd name="T18" fmla="*/ 294 w 434"/>
                    <a:gd name="T19" fmla="*/ 191 h 544"/>
                    <a:gd name="T20" fmla="*/ 300 w 434"/>
                    <a:gd name="T21" fmla="*/ 180 h 544"/>
                    <a:gd name="T22" fmla="*/ 309 w 434"/>
                    <a:gd name="T23" fmla="*/ 134 h 544"/>
                    <a:gd name="T24" fmla="*/ 309 w 434"/>
                    <a:gd name="T25" fmla="*/ 124 h 544"/>
                    <a:gd name="T26" fmla="*/ 319 w 434"/>
                    <a:gd name="T27" fmla="*/ 12 h 544"/>
                    <a:gd name="T28" fmla="*/ 246 w 434"/>
                    <a:gd name="T29" fmla="*/ 31 h 544"/>
                    <a:gd name="T30" fmla="*/ 195 w 434"/>
                    <a:gd name="T31" fmla="*/ 19 h 544"/>
                    <a:gd name="T32" fmla="*/ 144 w 434"/>
                    <a:gd name="T33" fmla="*/ 31 h 544"/>
                    <a:gd name="T34" fmla="*/ 71 w 434"/>
                    <a:gd name="T35" fmla="*/ 12 h 544"/>
                    <a:gd name="T36" fmla="*/ 81 w 434"/>
                    <a:gd name="T37" fmla="*/ 124 h 544"/>
                    <a:gd name="T38" fmla="*/ 81 w 434"/>
                    <a:gd name="T39" fmla="*/ 134 h 544"/>
                    <a:gd name="T40" fmla="*/ 150 w 434"/>
                    <a:gd name="T41" fmla="*/ 239 h 544"/>
                    <a:gd name="T42" fmla="*/ 165 w 434"/>
                    <a:gd name="T43" fmla="*/ 244 h 544"/>
                    <a:gd name="T44" fmla="*/ 248 w 434"/>
                    <a:gd name="T45" fmla="*/ 112 h 544"/>
                    <a:gd name="T46" fmla="*/ 258 w 434"/>
                    <a:gd name="T47" fmla="*/ 123 h 544"/>
                    <a:gd name="T48" fmla="*/ 248 w 434"/>
                    <a:gd name="T49" fmla="*/ 133 h 544"/>
                    <a:gd name="T50" fmla="*/ 237 w 434"/>
                    <a:gd name="T51" fmla="*/ 123 h 544"/>
                    <a:gd name="T52" fmla="*/ 248 w 434"/>
                    <a:gd name="T53" fmla="*/ 112 h 544"/>
                    <a:gd name="T54" fmla="*/ 165 w 434"/>
                    <a:gd name="T55" fmla="*/ 149 h 544"/>
                    <a:gd name="T56" fmla="*/ 194 w 434"/>
                    <a:gd name="T57" fmla="*/ 118 h 544"/>
                    <a:gd name="T58" fmla="*/ 225 w 434"/>
                    <a:gd name="T59" fmla="*/ 149 h 544"/>
                    <a:gd name="T60" fmla="*/ 196 w 434"/>
                    <a:gd name="T61" fmla="*/ 195 h 544"/>
                    <a:gd name="T62" fmla="*/ 165 w 434"/>
                    <a:gd name="T63" fmla="*/ 149 h 544"/>
                    <a:gd name="T64" fmla="*/ 132 w 434"/>
                    <a:gd name="T65" fmla="*/ 123 h 544"/>
                    <a:gd name="T66" fmla="*/ 142 w 434"/>
                    <a:gd name="T67" fmla="*/ 112 h 544"/>
                    <a:gd name="T68" fmla="*/ 153 w 434"/>
                    <a:gd name="T69" fmla="*/ 123 h 544"/>
                    <a:gd name="T70" fmla="*/ 142 w 434"/>
                    <a:gd name="T71" fmla="*/ 133 h 544"/>
                    <a:gd name="T72" fmla="*/ 132 w 434"/>
                    <a:gd name="T73" fmla="*/ 12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544">
                      <a:moveTo>
                        <a:pt x="165" y="244"/>
                      </a:moveTo>
                      <a:cubicBezTo>
                        <a:pt x="143" y="257"/>
                        <a:pt x="106" y="284"/>
                        <a:pt x="64" y="333"/>
                      </a:cubicBezTo>
                      <a:cubicBezTo>
                        <a:pt x="84" y="380"/>
                        <a:pt x="84" y="380"/>
                        <a:pt x="84" y="380"/>
                      </a:cubicBezTo>
                      <a:cubicBezTo>
                        <a:pt x="94" y="377"/>
                        <a:pt x="195" y="346"/>
                        <a:pt x="195" y="346"/>
                      </a:cubicBezTo>
                      <a:cubicBezTo>
                        <a:pt x="233" y="435"/>
                        <a:pt x="233" y="435"/>
                        <a:pt x="233" y="435"/>
                      </a:cubicBezTo>
                      <a:cubicBezTo>
                        <a:pt x="233" y="435"/>
                        <a:pt x="142" y="484"/>
                        <a:pt x="132" y="489"/>
                      </a:cubicBezTo>
                      <a:cubicBezTo>
                        <a:pt x="154" y="539"/>
                        <a:pt x="154" y="539"/>
                        <a:pt x="154" y="539"/>
                      </a:cubicBezTo>
                      <a:cubicBezTo>
                        <a:pt x="188" y="541"/>
                        <a:pt x="360" y="544"/>
                        <a:pt x="404" y="457"/>
                      </a:cubicBezTo>
                      <a:cubicBezTo>
                        <a:pt x="434" y="398"/>
                        <a:pt x="419" y="341"/>
                        <a:pt x="401" y="303"/>
                      </a:cubicBezTo>
                      <a:cubicBezTo>
                        <a:pt x="374" y="249"/>
                        <a:pt x="328" y="204"/>
                        <a:pt x="294" y="191"/>
                      </a:cubicBezTo>
                      <a:cubicBezTo>
                        <a:pt x="296" y="187"/>
                        <a:pt x="298" y="184"/>
                        <a:pt x="300" y="180"/>
                      </a:cubicBezTo>
                      <a:cubicBezTo>
                        <a:pt x="306" y="166"/>
                        <a:pt x="309" y="150"/>
                        <a:pt x="309" y="134"/>
                      </a:cubicBezTo>
                      <a:cubicBezTo>
                        <a:pt x="309" y="131"/>
                        <a:pt x="309" y="127"/>
                        <a:pt x="309" y="124"/>
                      </a:cubicBezTo>
                      <a:cubicBezTo>
                        <a:pt x="390" y="99"/>
                        <a:pt x="366" y="28"/>
                        <a:pt x="319" y="12"/>
                      </a:cubicBezTo>
                      <a:cubicBezTo>
                        <a:pt x="285" y="0"/>
                        <a:pt x="258" y="19"/>
                        <a:pt x="246" y="31"/>
                      </a:cubicBezTo>
                      <a:cubicBezTo>
                        <a:pt x="230" y="24"/>
                        <a:pt x="213" y="19"/>
                        <a:pt x="195" y="19"/>
                      </a:cubicBezTo>
                      <a:cubicBezTo>
                        <a:pt x="177" y="19"/>
                        <a:pt x="160" y="24"/>
                        <a:pt x="144" y="31"/>
                      </a:cubicBezTo>
                      <a:cubicBezTo>
                        <a:pt x="132" y="19"/>
                        <a:pt x="105" y="0"/>
                        <a:pt x="71" y="12"/>
                      </a:cubicBezTo>
                      <a:cubicBezTo>
                        <a:pt x="24" y="28"/>
                        <a:pt x="0" y="99"/>
                        <a:pt x="81" y="124"/>
                      </a:cubicBezTo>
                      <a:cubicBezTo>
                        <a:pt x="81" y="127"/>
                        <a:pt x="81" y="131"/>
                        <a:pt x="81" y="134"/>
                      </a:cubicBezTo>
                      <a:cubicBezTo>
                        <a:pt x="81" y="181"/>
                        <a:pt x="109" y="221"/>
                        <a:pt x="150" y="239"/>
                      </a:cubicBezTo>
                      <a:cubicBezTo>
                        <a:pt x="155" y="241"/>
                        <a:pt x="160" y="243"/>
                        <a:pt x="165" y="244"/>
                      </a:cubicBezTo>
                      <a:close/>
                      <a:moveTo>
                        <a:pt x="248" y="112"/>
                      </a:moveTo>
                      <a:cubicBezTo>
                        <a:pt x="254" y="112"/>
                        <a:pt x="258" y="117"/>
                        <a:pt x="258" y="123"/>
                      </a:cubicBezTo>
                      <a:cubicBezTo>
                        <a:pt x="258" y="129"/>
                        <a:pt x="254" y="133"/>
                        <a:pt x="248" y="133"/>
                      </a:cubicBezTo>
                      <a:cubicBezTo>
                        <a:pt x="242" y="133"/>
                        <a:pt x="237" y="129"/>
                        <a:pt x="237" y="123"/>
                      </a:cubicBezTo>
                      <a:cubicBezTo>
                        <a:pt x="237" y="117"/>
                        <a:pt x="242" y="112"/>
                        <a:pt x="248" y="112"/>
                      </a:cubicBezTo>
                      <a:close/>
                      <a:moveTo>
                        <a:pt x="165" y="149"/>
                      </a:moveTo>
                      <a:cubicBezTo>
                        <a:pt x="179" y="114"/>
                        <a:pt x="194" y="118"/>
                        <a:pt x="194" y="118"/>
                      </a:cubicBezTo>
                      <a:cubicBezTo>
                        <a:pt x="194" y="118"/>
                        <a:pt x="212" y="115"/>
                        <a:pt x="225" y="149"/>
                      </a:cubicBezTo>
                      <a:cubicBezTo>
                        <a:pt x="239" y="186"/>
                        <a:pt x="220" y="195"/>
                        <a:pt x="196" y="195"/>
                      </a:cubicBezTo>
                      <a:cubicBezTo>
                        <a:pt x="171" y="195"/>
                        <a:pt x="150" y="186"/>
                        <a:pt x="165" y="149"/>
                      </a:cubicBezTo>
                      <a:close/>
                      <a:moveTo>
                        <a:pt x="132" y="123"/>
                      </a:moveTo>
                      <a:cubicBezTo>
                        <a:pt x="132" y="117"/>
                        <a:pt x="137" y="112"/>
                        <a:pt x="142" y="112"/>
                      </a:cubicBezTo>
                      <a:cubicBezTo>
                        <a:pt x="148" y="112"/>
                        <a:pt x="153" y="117"/>
                        <a:pt x="153" y="123"/>
                      </a:cubicBezTo>
                      <a:cubicBezTo>
                        <a:pt x="153" y="129"/>
                        <a:pt x="148" y="133"/>
                        <a:pt x="142" y="133"/>
                      </a:cubicBezTo>
                      <a:cubicBezTo>
                        <a:pt x="137" y="133"/>
                        <a:pt x="132" y="129"/>
                        <a:pt x="132" y="1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301" name="Group 70"/>
              <p:cNvGrpSpPr>
                <a:grpSpLocks noChangeAspect="1"/>
              </p:cNvGrpSpPr>
              <p:nvPr userDrawn="1"/>
            </p:nvGrpSpPr>
            <p:grpSpPr bwMode="auto">
              <a:xfrm rot="1187272">
                <a:off x="7607053" y="1299391"/>
                <a:ext cx="696926" cy="867919"/>
                <a:chOff x="2343" y="1490"/>
                <a:chExt cx="1076" cy="1340"/>
              </a:xfrm>
              <a:grpFill/>
            </p:grpSpPr>
            <p:sp>
              <p:nvSpPr>
                <p:cNvPr id="309" name="Oval 72"/>
                <p:cNvSpPr>
                  <a:spLocks noChangeArrowheads="1"/>
                </p:cNvSpPr>
                <p:nvPr userDrawn="1"/>
              </p:nvSpPr>
              <p:spPr bwMode="auto">
                <a:xfrm>
                  <a:off x="2953" y="1699"/>
                  <a:ext cx="42"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0" name="Oval 73"/>
                <p:cNvSpPr>
                  <a:spLocks noChangeArrowheads="1"/>
                </p:cNvSpPr>
                <p:nvPr userDrawn="1"/>
              </p:nvSpPr>
              <p:spPr bwMode="auto">
                <a:xfrm>
                  <a:off x="2767" y="1699"/>
                  <a:ext cx="43"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1" name="Freeform 74"/>
                <p:cNvSpPr>
                  <a:spLocks/>
                </p:cNvSpPr>
                <p:nvPr userDrawn="1"/>
              </p:nvSpPr>
              <p:spPr bwMode="auto">
                <a:xfrm>
                  <a:off x="2767" y="1832"/>
                  <a:ext cx="228" cy="81"/>
                </a:xfrm>
                <a:custGeom>
                  <a:avLst/>
                  <a:gdLst>
                    <a:gd name="T0" fmla="*/ 0 w 96"/>
                    <a:gd name="T1" fmla="*/ 34 h 34"/>
                    <a:gd name="T2" fmla="*/ 96 w 96"/>
                    <a:gd name="T3" fmla="*/ 34 h 34"/>
                    <a:gd name="T4" fmla="*/ 48 w 96"/>
                    <a:gd name="T5" fmla="*/ 0 h 34"/>
                    <a:gd name="T6" fmla="*/ 0 w 96"/>
                    <a:gd name="T7" fmla="*/ 34 h 34"/>
                  </a:gdLst>
                  <a:ahLst/>
                  <a:cxnLst>
                    <a:cxn ang="0">
                      <a:pos x="T0" y="T1"/>
                    </a:cxn>
                    <a:cxn ang="0">
                      <a:pos x="T2" y="T3"/>
                    </a:cxn>
                    <a:cxn ang="0">
                      <a:pos x="T4" y="T5"/>
                    </a:cxn>
                    <a:cxn ang="0">
                      <a:pos x="T6" y="T7"/>
                    </a:cxn>
                  </a:cxnLst>
                  <a:rect l="0" t="0" r="r" b="b"/>
                  <a:pathLst>
                    <a:path w="96" h="34">
                      <a:moveTo>
                        <a:pt x="0" y="34"/>
                      </a:moveTo>
                      <a:cubicBezTo>
                        <a:pt x="96" y="34"/>
                        <a:pt x="96" y="34"/>
                        <a:pt x="96" y="34"/>
                      </a:cubicBezTo>
                      <a:cubicBezTo>
                        <a:pt x="83" y="24"/>
                        <a:pt x="51" y="2"/>
                        <a:pt x="48" y="0"/>
                      </a:cubicBezTo>
                      <a:cubicBezTo>
                        <a:pt x="45" y="2"/>
                        <a:pt x="14" y="24"/>
                        <a:pt x="0"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2" name="Freeform 75"/>
                <p:cNvSpPr>
                  <a:spLocks/>
                </p:cNvSpPr>
                <p:nvPr userDrawn="1"/>
              </p:nvSpPr>
              <p:spPr bwMode="auto">
                <a:xfrm>
                  <a:off x="2767" y="1930"/>
                  <a:ext cx="228" cy="80"/>
                </a:xfrm>
                <a:custGeom>
                  <a:avLst/>
                  <a:gdLst>
                    <a:gd name="T0" fmla="*/ 48 w 96"/>
                    <a:gd name="T1" fmla="*/ 34 h 34"/>
                    <a:gd name="T2" fmla="*/ 96 w 96"/>
                    <a:gd name="T3" fmla="*/ 0 h 34"/>
                    <a:gd name="T4" fmla="*/ 0 w 96"/>
                    <a:gd name="T5" fmla="*/ 0 h 34"/>
                    <a:gd name="T6" fmla="*/ 48 w 96"/>
                    <a:gd name="T7" fmla="*/ 34 h 34"/>
                  </a:gdLst>
                  <a:ahLst/>
                  <a:cxnLst>
                    <a:cxn ang="0">
                      <a:pos x="T0" y="T1"/>
                    </a:cxn>
                    <a:cxn ang="0">
                      <a:pos x="T2" y="T3"/>
                    </a:cxn>
                    <a:cxn ang="0">
                      <a:pos x="T4" y="T5"/>
                    </a:cxn>
                    <a:cxn ang="0">
                      <a:pos x="T6" y="T7"/>
                    </a:cxn>
                  </a:cxnLst>
                  <a:rect l="0" t="0" r="r" b="b"/>
                  <a:pathLst>
                    <a:path w="96" h="34">
                      <a:moveTo>
                        <a:pt x="48" y="34"/>
                      </a:moveTo>
                      <a:cubicBezTo>
                        <a:pt x="51" y="31"/>
                        <a:pt x="83" y="10"/>
                        <a:pt x="96" y="0"/>
                      </a:cubicBezTo>
                      <a:cubicBezTo>
                        <a:pt x="0" y="0"/>
                        <a:pt x="0" y="0"/>
                        <a:pt x="0" y="0"/>
                      </a:cubicBezTo>
                      <a:cubicBezTo>
                        <a:pt x="14" y="10"/>
                        <a:pt x="45" y="31"/>
                        <a:pt x="48"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13" name="Freeform 76"/>
                <p:cNvSpPr>
                  <a:spLocks noEditPoints="1"/>
                </p:cNvSpPr>
                <p:nvPr userDrawn="1"/>
              </p:nvSpPr>
              <p:spPr bwMode="auto">
                <a:xfrm>
                  <a:off x="2343" y="1490"/>
                  <a:ext cx="1076" cy="1340"/>
                </a:xfrm>
                <a:custGeom>
                  <a:avLst/>
                  <a:gdLst>
                    <a:gd name="T0" fmla="*/ 452 w 452"/>
                    <a:gd name="T1" fmla="*/ 402 h 564"/>
                    <a:gd name="T2" fmla="*/ 367 w 452"/>
                    <a:gd name="T3" fmla="*/ 269 h 564"/>
                    <a:gd name="T4" fmla="*/ 360 w 452"/>
                    <a:gd name="T5" fmla="*/ 135 h 564"/>
                    <a:gd name="T6" fmla="*/ 226 w 452"/>
                    <a:gd name="T7" fmla="*/ 0 h 564"/>
                    <a:gd name="T8" fmla="*/ 92 w 452"/>
                    <a:gd name="T9" fmla="*/ 135 h 564"/>
                    <a:gd name="T10" fmla="*/ 85 w 452"/>
                    <a:gd name="T11" fmla="*/ 269 h 564"/>
                    <a:gd name="T12" fmla="*/ 0 w 452"/>
                    <a:gd name="T13" fmla="*/ 402 h 564"/>
                    <a:gd name="T14" fmla="*/ 83 w 452"/>
                    <a:gd name="T15" fmla="*/ 406 h 564"/>
                    <a:gd name="T16" fmla="*/ 83 w 452"/>
                    <a:gd name="T17" fmla="*/ 558 h 564"/>
                    <a:gd name="T18" fmla="*/ 83 w 452"/>
                    <a:gd name="T19" fmla="*/ 564 h 564"/>
                    <a:gd name="T20" fmla="*/ 369 w 452"/>
                    <a:gd name="T21" fmla="*/ 564 h 564"/>
                    <a:gd name="T22" fmla="*/ 369 w 452"/>
                    <a:gd name="T23" fmla="*/ 552 h 564"/>
                    <a:gd name="T24" fmla="*/ 369 w 452"/>
                    <a:gd name="T25" fmla="*/ 552 h 564"/>
                    <a:gd name="T26" fmla="*/ 369 w 452"/>
                    <a:gd name="T27" fmla="*/ 406 h 564"/>
                    <a:gd name="T28" fmla="*/ 452 w 452"/>
                    <a:gd name="T29" fmla="*/ 402 h 564"/>
                    <a:gd name="T30" fmla="*/ 265 w 452"/>
                    <a:gd name="T31" fmla="*/ 69 h 564"/>
                    <a:gd name="T32" fmla="*/ 293 w 452"/>
                    <a:gd name="T33" fmla="*/ 98 h 564"/>
                    <a:gd name="T34" fmla="*/ 265 w 452"/>
                    <a:gd name="T35" fmla="*/ 126 h 564"/>
                    <a:gd name="T36" fmla="*/ 237 w 452"/>
                    <a:gd name="T37" fmla="*/ 98 h 564"/>
                    <a:gd name="T38" fmla="*/ 265 w 452"/>
                    <a:gd name="T39" fmla="*/ 69 h 564"/>
                    <a:gd name="T40" fmla="*/ 226 w 452"/>
                    <a:gd name="T41" fmla="*/ 135 h 564"/>
                    <a:gd name="T42" fmla="*/ 293 w 452"/>
                    <a:gd name="T43" fmla="*/ 181 h 564"/>
                    <a:gd name="T44" fmla="*/ 226 w 452"/>
                    <a:gd name="T45" fmla="*/ 228 h 564"/>
                    <a:gd name="T46" fmla="*/ 159 w 452"/>
                    <a:gd name="T47" fmla="*/ 181 h 564"/>
                    <a:gd name="T48" fmla="*/ 224 w 452"/>
                    <a:gd name="T49" fmla="*/ 137 h 564"/>
                    <a:gd name="T50" fmla="*/ 226 w 452"/>
                    <a:gd name="T51" fmla="*/ 135 h 564"/>
                    <a:gd name="T52" fmla="*/ 187 w 452"/>
                    <a:gd name="T53" fmla="*/ 69 h 564"/>
                    <a:gd name="T54" fmla="*/ 216 w 452"/>
                    <a:gd name="T55" fmla="*/ 98 h 564"/>
                    <a:gd name="T56" fmla="*/ 187 w 452"/>
                    <a:gd name="T57" fmla="*/ 126 h 564"/>
                    <a:gd name="T58" fmla="*/ 159 w 452"/>
                    <a:gd name="T59" fmla="*/ 98 h 564"/>
                    <a:gd name="T60" fmla="*/ 187 w 452"/>
                    <a:gd name="T61" fmla="*/ 69 h 564"/>
                    <a:gd name="T62" fmla="*/ 116 w 452"/>
                    <a:gd name="T63" fmla="*/ 552 h 564"/>
                    <a:gd name="T64" fmla="*/ 159 w 452"/>
                    <a:gd name="T65" fmla="*/ 527 h 564"/>
                    <a:gd name="T66" fmla="*/ 202 w 452"/>
                    <a:gd name="T67" fmla="*/ 552 h 564"/>
                    <a:gd name="T68" fmla="*/ 116 w 452"/>
                    <a:gd name="T69" fmla="*/ 552 h 564"/>
                    <a:gd name="T70" fmla="*/ 214 w 452"/>
                    <a:gd name="T71" fmla="*/ 552 h 564"/>
                    <a:gd name="T72" fmla="*/ 159 w 452"/>
                    <a:gd name="T73" fmla="*/ 515 h 564"/>
                    <a:gd name="T74" fmla="*/ 131 w 452"/>
                    <a:gd name="T75" fmla="*/ 520 h 564"/>
                    <a:gd name="T76" fmla="*/ 133 w 452"/>
                    <a:gd name="T77" fmla="*/ 381 h 564"/>
                    <a:gd name="T78" fmla="*/ 229 w 452"/>
                    <a:gd name="T79" fmla="*/ 267 h 564"/>
                    <a:gd name="T80" fmla="*/ 321 w 452"/>
                    <a:gd name="T81" fmla="*/ 386 h 564"/>
                    <a:gd name="T82" fmla="*/ 322 w 452"/>
                    <a:gd name="T83" fmla="*/ 523 h 564"/>
                    <a:gd name="T84" fmla="*/ 289 w 452"/>
                    <a:gd name="T85" fmla="*/ 515 h 564"/>
                    <a:gd name="T86" fmla="*/ 233 w 452"/>
                    <a:gd name="T87" fmla="*/ 552 h 564"/>
                    <a:gd name="T88" fmla="*/ 214 w 452"/>
                    <a:gd name="T89" fmla="*/ 552 h 564"/>
                    <a:gd name="T90" fmla="*/ 246 w 452"/>
                    <a:gd name="T91" fmla="*/ 552 h 564"/>
                    <a:gd name="T92" fmla="*/ 289 w 452"/>
                    <a:gd name="T93" fmla="*/ 527 h 564"/>
                    <a:gd name="T94" fmla="*/ 332 w 452"/>
                    <a:gd name="T95" fmla="*/ 552 h 564"/>
                    <a:gd name="T96" fmla="*/ 246 w 452"/>
                    <a:gd name="T97" fmla="*/ 55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4">
                      <a:moveTo>
                        <a:pt x="452" y="402"/>
                      </a:moveTo>
                      <a:cubicBezTo>
                        <a:pt x="395" y="372"/>
                        <a:pt x="373" y="323"/>
                        <a:pt x="367" y="269"/>
                      </a:cubicBezTo>
                      <a:cubicBezTo>
                        <a:pt x="366" y="209"/>
                        <a:pt x="364" y="156"/>
                        <a:pt x="360" y="135"/>
                      </a:cubicBezTo>
                      <a:cubicBezTo>
                        <a:pt x="348" y="62"/>
                        <a:pt x="313" y="0"/>
                        <a:pt x="226" y="0"/>
                      </a:cubicBezTo>
                      <a:cubicBezTo>
                        <a:pt x="139" y="0"/>
                        <a:pt x="104" y="62"/>
                        <a:pt x="92" y="135"/>
                      </a:cubicBezTo>
                      <a:cubicBezTo>
                        <a:pt x="88" y="156"/>
                        <a:pt x="86" y="209"/>
                        <a:pt x="85" y="269"/>
                      </a:cubicBezTo>
                      <a:cubicBezTo>
                        <a:pt x="79" y="323"/>
                        <a:pt x="57" y="372"/>
                        <a:pt x="0" y="402"/>
                      </a:cubicBezTo>
                      <a:cubicBezTo>
                        <a:pt x="0" y="402"/>
                        <a:pt x="42" y="426"/>
                        <a:pt x="83" y="406"/>
                      </a:cubicBezTo>
                      <a:cubicBezTo>
                        <a:pt x="83" y="465"/>
                        <a:pt x="83" y="558"/>
                        <a:pt x="83" y="558"/>
                      </a:cubicBezTo>
                      <a:cubicBezTo>
                        <a:pt x="83" y="564"/>
                        <a:pt x="83" y="564"/>
                        <a:pt x="83" y="564"/>
                      </a:cubicBezTo>
                      <a:cubicBezTo>
                        <a:pt x="369" y="564"/>
                        <a:pt x="369" y="564"/>
                        <a:pt x="369" y="564"/>
                      </a:cubicBezTo>
                      <a:cubicBezTo>
                        <a:pt x="369" y="552"/>
                        <a:pt x="369" y="552"/>
                        <a:pt x="369" y="552"/>
                      </a:cubicBezTo>
                      <a:cubicBezTo>
                        <a:pt x="369" y="552"/>
                        <a:pt x="369" y="552"/>
                        <a:pt x="369" y="552"/>
                      </a:cubicBezTo>
                      <a:cubicBezTo>
                        <a:pt x="369" y="530"/>
                        <a:pt x="369" y="456"/>
                        <a:pt x="369" y="406"/>
                      </a:cubicBezTo>
                      <a:cubicBezTo>
                        <a:pt x="410" y="426"/>
                        <a:pt x="452" y="402"/>
                        <a:pt x="452" y="402"/>
                      </a:cubicBezTo>
                      <a:close/>
                      <a:moveTo>
                        <a:pt x="265" y="69"/>
                      </a:moveTo>
                      <a:cubicBezTo>
                        <a:pt x="281" y="69"/>
                        <a:pt x="293" y="82"/>
                        <a:pt x="293" y="98"/>
                      </a:cubicBezTo>
                      <a:cubicBezTo>
                        <a:pt x="293" y="113"/>
                        <a:pt x="281" y="126"/>
                        <a:pt x="265" y="126"/>
                      </a:cubicBezTo>
                      <a:cubicBezTo>
                        <a:pt x="249" y="126"/>
                        <a:pt x="237" y="113"/>
                        <a:pt x="237" y="98"/>
                      </a:cubicBezTo>
                      <a:cubicBezTo>
                        <a:pt x="237" y="82"/>
                        <a:pt x="249" y="69"/>
                        <a:pt x="265" y="69"/>
                      </a:cubicBezTo>
                      <a:close/>
                      <a:moveTo>
                        <a:pt x="226" y="135"/>
                      </a:moveTo>
                      <a:cubicBezTo>
                        <a:pt x="293" y="181"/>
                        <a:pt x="293" y="181"/>
                        <a:pt x="293" y="181"/>
                      </a:cubicBezTo>
                      <a:cubicBezTo>
                        <a:pt x="226" y="228"/>
                        <a:pt x="226" y="228"/>
                        <a:pt x="226" y="228"/>
                      </a:cubicBezTo>
                      <a:cubicBezTo>
                        <a:pt x="159" y="181"/>
                        <a:pt x="159" y="181"/>
                        <a:pt x="159" y="181"/>
                      </a:cubicBezTo>
                      <a:cubicBezTo>
                        <a:pt x="224" y="137"/>
                        <a:pt x="224" y="137"/>
                        <a:pt x="224" y="137"/>
                      </a:cubicBezTo>
                      <a:lnTo>
                        <a:pt x="226" y="135"/>
                      </a:lnTo>
                      <a:close/>
                      <a:moveTo>
                        <a:pt x="187" y="69"/>
                      </a:moveTo>
                      <a:cubicBezTo>
                        <a:pt x="203" y="69"/>
                        <a:pt x="216" y="82"/>
                        <a:pt x="216" y="98"/>
                      </a:cubicBezTo>
                      <a:cubicBezTo>
                        <a:pt x="216" y="113"/>
                        <a:pt x="203" y="126"/>
                        <a:pt x="187" y="126"/>
                      </a:cubicBezTo>
                      <a:cubicBezTo>
                        <a:pt x="171" y="126"/>
                        <a:pt x="159" y="113"/>
                        <a:pt x="159" y="98"/>
                      </a:cubicBezTo>
                      <a:cubicBezTo>
                        <a:pt x="159" y="82"/>
                        <a:pt x="171" y="69"/>
                        <a:pt x="187" y="69"/>
                      </a:cubicBezTo>
                      <a:close/>
                      <a:moveTo>
                        <a:pt x="116" y="552"/>
                      </a:moveTo>
                      <a:cubicBezTo>
                        <a:pt x="119" y="543"/>
                        <a:pt x="129" y="527"/>
                        <a:pt x="159" y="527"/>
                      </a:cubicBezTo>
                      <a:cubicBezTo>
                        <a:pt x="188" y="527"/>
                        <a:pt x="198" y="543"/>
                        <a:pt x="202" y="552"/>
                      </a:cubicBezTo>
                      <a:cubicBezTo>
                        <a:pt x="190" y="552"/>
                        <a:pt x="128" y="552"/>
                        <a:pt x="116" y="552"/>
                      </a:cubicBezTo>
                      <a:close/>
                      <a:moveTo>
                        <a:pt x="214" y="552"/>
                      </a:moveTo>
                      <a:cubicBezTo>
                        <a:pt x="211" y="540"/>
                        <a:pt x="199" y="515"/>
                        <a:pt x="159" y="515"/>
                      </a:cubicBezTo>
                      <a:cubicBezTo>
                        <a:pt x="147" y="515"/>
                        <a:pt x="138" y="517"/>
                        <a:pt x="131" y="520"/>
                      </a:cubicBezTo>
                      <a:cubicBezTo>
                        <a:pt x="131" y="478"/>
                        <a:pt x="132" y="411"/>
                        <a:pt x="133" y="381"/>
                      </a:cubicBezTo>
                      <a:cubicBezTo>
                        <a:pt x="135" y="328"/>
                        <a:pt x="155" y="267"/>
                        <a:pt x="229" y="267"/>
                      </a:cubicBezTo>
                      <a:cubicBezTo>
                        <a:pt x="303" y="267"/>
                        <a:pt x="318" y="328"/>
                        <a:pt x="321" y="386"/>
                      </a:cubicBezTo>
                      <a:cubicBezTo>
                        <a:pt x="322" y="410"/>
                        <a:pt x="322" y="480"/>
                        <a:pt x="322" y="523"/>
                      </a:cubicBezTo>
                      <a:cubicBezTo>
                        <a:pt x="314" y="518"/>
                        <a:pt x="303" y="515"/>
                        <a:pt x="289" y="515"/>
                      </a:cubicBezTo>
                      <a:cubicBezTo>
                        <a:pt x="249" y="515"/>
                        <a:pt x="237" y="540"/>
                        <a:pt x="233" y="552"/>
                      </a:cubicBezTo>
                      <a:lnTo>
                        <a:pt x="214" y="552"/>
                      </a:lnTo>
                      <a:close/>
                      <a:moveTo>
                        <a:pt x="246" y="552"/>
                      </a:moveTo>
                      <a:cubicBezTo>
                        <a:pt x="249" y="543"/>
                        <a:pt x="259" y="527"/>
                        <a:pt x="289" y="527"/>
                      </a:cubicBezTo>
                      <a:cubicBezTo>
                        <a:pt x="318" y="527"/>
                        <a:pt x="328" y="543"/>
                        <a:pt x="332" y="552"/>
                      </a:cubicBezTo>
                      <a:cubicBezTo>
                        <a:pt x="320" y="552"/>
                        <a:pt x="258" y="552"/>
                        <a:pt x="246" y="5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302" name="组合 301"/>
              <p:cNvGrpSpPr/>
              <p:nvPr userDrawn="1"/>
            </p:nvGrpSpPr>
            <p:grpSpPr>
              <a:xfrm rot="19675956">
                <a:off x="4464847" y="1095685"/>
                <a:ext cx="374558" cy="1069622"/>
                <a:chOff x="9469654" y="2159644"/>
                <a:chExt cx="752475" cy="2148831"/>
              </a:xfrm>
              <a:grpFill/>
            </p:grpSpPr>
            <p:sp>
              <p:nvSpPr>
                <p:cNvPr id="306" name="Freeform 11"/>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07" name="Freeform 14"/>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08" name="任意多边形 307"/>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grpSp>
            <p:nvGrpSpPr>
              <p:cNvPr id="303" name="组合 302"/>
              <p:cNvGrpSpPr/>
              <p:nvPr userDrawn="1"/>
            </p:nvGrpSpPr>
            <p:grpSpPr>
              <a:xfrm rot="17736438">
                <a:off x="4320562" y="4039697"/>
                <a:ext cx="1240338" cy="634328"/>
                <a:chOff x="10078074" y="1730681"/>
                <a:chExt cx="695325" cy="355600"/>
              </a:xfrm>
              <a:grpFill/>
            </p:grpSpPr>
            <p:sp>
              <p:nvSpPr>
                <p:cNvPr id="304" name="Oval 53"/>
                <p:cNvSpPr>
                  <a:spLocks noChangeArrowheads="1"/>
                </p:cNvSpPr>
                <p:nvPr userDrawn="1"/>
              </p:nvSpPr>
              <p:spPr bwMode="auto">
                <a:xfrm>
                  <a:off x="10078074"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305" name="Freeform 54"/>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sp>
          <p:nvSpPr>
            <p:cNvPr id="177" name="Freeform 40"/>
            <p:cNvSpPr>
              <a:spLocks noEditPoints="1"/>
            </p:cNvSpPr>
            <p:nvPr userDrawn="1"/>
          </p:nvSpPr>
          <p:spPr bwMode="auto">
            <a:xfrm rot="4136281" flipH="1" flipV="1">
              <a:off x="10830603" y="212490"/>
              <a:ext cx="676275" cy="749300"/>
            </a:xfrm>
            <a:custGeom>
              <a:avLst/>
              <a:gdLst>
                <a:gd name="T0" fmla="*/ 96 w 180"/>
                <a:gd name="T1" fmla="*/ 21 h 199"/>
                <a:gd name="T2" fmla="*/ 104 w 180"/>
                <a:gd name="T3" fmla="*/ 88 h 199"/>
                <a:gd name="T4" fmla="*/ 116 w 180"/>
                <a:gd name="T5" fmla="*/ 33 h 199"/>
                <a:gd name="T6" fmla="*/ 127 w 180"/>
                <a:gd name="T7" fmla="*/ 26 h 199"/>
                <a:gd name="T8" fmla="*/ 126 w 180"/>
                <a:gd name="T9" fmla="*/ 87 h 199"/>
                <a:gd name="T10" fmla="*/ 126 w 180"/>
                <a:gd name="T11" fmla="*/ 87 h 199"/>
                <a:gd name="T12" fmla="*/ 129 w 180"/>
                <a:gd name="T13" fmla="*/ 94 h 199"/>
                <a:gd name="T14" fmla="*/ 132 w 180"/>
                <a:gd name="T15" fmla="*/ 91 h 199"/>
                <a:gd name="T16" fmla="*/ 155 w 180"/>
                <a:gd name="T17" fmla="*/ 54 h 199"/>
                <a:gd name="T18" fmla="*/ 163 w 180"/>
                <a:gd name="T19" fmla="*/ 69 h 199"/>
                <a:gd name="T20" fmla="*/ 120 w 180"/>
                <a:gd name="T21" fmla="*/ 170 h 199"/>
                <a:gd name="T22" fmla="*/ 68 w 180"/>
                <a:gd name="T23" fmla="*/ 187 h 199"/>
                <a:gd name="T24" fmla="*/ 47 w 180"/>
                <a:gd name="T25" fmla="*/ 147 h 199"/>
                <a:gd name="T26" fmla="*/ 15 w 180"/>
                <a:gd name="T27" fmla="*/ 107 h 199"/>
                <a:gd name="T28" fmla="*/ 28 w 180"/>
                <a:gd name="T29" fmla="*/ 106 h 199"/>
                <a:gd name="T30" fmla="*/ 52 w 180"/>
                <a:gd name="T31" fmla="*/ 122 h 199"/>
                <a:gd name="T32" fmla="*/ 39 w 180"/>
                <a:gd name="T33" fmla="*/ 42 h 199"/>
                <a:gd name="T34" fmla="*/ 48 w 180"/>
                <a:gd name="T35" fmla="*/ 29 h 199"/>
                <a:gd name="T36" fmla="*/ 72 w 180"/>
                <a:gd name="T37" fmla="*/ 85 h 199"/>
                <a:gd name="T38" fmla="*/ 79 w 180"/>
                <a:gd name="T39" fmla="*/ 94 h 199"/>
                <a:gd name="T40" fmla="*/ 77 w 180"/>
                <a:gd name="T41" fmla="*/ 23 h 199"/>
                <a:gd name="T42" fmla="*/ 86 w 180"/>
                <a:gd name="T43" fmla="*/ 13 h 199"/>
                <a:gd name="T44" fmla="*/ 85 w 180"/>
                <a:gd name="T45" fmla="*/ 0 h 199"/>
                <a:gd name="T46" fmla="*/ 65 w 180"/>
                <a:gd name="T47" fmla="*/ 24 h 199"/>
                <a:gd name="T48" fmla="*/ 42 w 180"/>
                <a:gd name="T49" fmla="*/ 18 h 199"/>
                <a:gd name="T50" fmla="*/ 28 w 180"/>
                <a:gd name="T51" fmla="*/ 45 h 199"/>
                <a:gd name="T52" fmla="*/ 45 w 180"/>
                <a:gd name="T53" fmla="*/ 103 h 199"/>
                <a:gd name="T54" fmla="*/ 22 w 180"/>
                <a:gd name="T55" fmla="*/ 91 h 199"/>
                <a:gd name="T56" fmla="*/ 5 w 180"/>
                <a:gd name="T57" fmla="*/ 99 h 199"/>
                <a:gd name="T58" fmla="*/ 8 w 180"/>
                <a:gd name="T59" fmla="*/ 129 h 199"/>
                <a:gd name="T60" fmla="*/ 55 w 180"/>
                <a:gd name="T61" fmla="*/ 175 h 199"/>
                <a:gd name="T62" fmla="*/ 56 w 180"/>
                <a:gd name="T63" fmla="*/ 199 h 199"/>
                <a:gd name="T64" fmla="*/ 119 w 180"/>
                <a:gd name="T65" fmla="*/ 199 h 199"/>
                <a:gd name="T66" fmla="*/ 132 w 180"/>
                <a:gd name="T67" fmla="*/ 187 h 199"/>
                <a:gd name="T68" fmla="*/ 148 w 180"/>
                <a:gd name="T69" fmla="*/ 129 h 199"/>
                <a:gd name="T70" fmla="*/ 166 w 180"/>
                <a:gd name="T71" fmla="*/ 45 h 199"/>
                <a:gd name="T72" fmla="*/ 146 w 180"/>
                <a:gd name="T73" fmla="*/ 44 h 199"/>
                <a:gd name="T74" fmla="*/ 129 w 180"/>
                <a:gd name="T75" fmla="*/ 14 h 199"/>
                <a:gd name="T76" fmla="*/ 108 w 180"/>
                <a:gd name="T77" fmla="*/ 22 h 199"/>
                <a:gd name="T78" fmla="*/ 86 w 180"/>
                <a:gd name="T7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99">
                  <a:moveTo>
                    <a:pt x="86" y="13"/>
                  </a:moveTo>
                  <a:cubicBezTo>
                    <a:pt x="91" y="13"/>
                    <a:pt x="95" y="16"/>
                    <a:pt x="96" y="21"/>
                  </a:cubicBezTo>
                  <a:cubicBezTo>
                    <a:pt x="101" y="83"/>
                    <a:pt x="101" y="83"/>
                    <a:pt x="101" y="83"/>
                  </a:cubicBezTo>
                  <a:cubicBezTo>
                    <a:pt x="102" y="87"/>
                    <a:pt x="103" y="88"/>
                    <a:pt x="104" y="88"/>
                  </a:cubicBezTo>
                  <a:cubicBezTo>
                    <a:pt x="106" y="88"/>
                    <a:pt x="107" y="84"/>
                    <a:pt x="107" y="84"/>
                  </a:cubicBezTo>
                  <a:cubicBezTo>
                    <a:pt x="116" y="33"/>
                    <a:pt x="116" y="33"/>
                    <a:pt x="116" y="33"/>
                  </a:cubicBezTo>
                  <a:cubicBezTo>
                    <a:pt x="117" y="29"/>
                    <a:pt x="121" y="26"/>
                    <a:pt x="126" y="26"/>
                  </a:cubicBezTo>
                  <a:cubicBezTo>
                    <a:pt x="126" y="26"/>
                    <a:pt x="127" y="26"/>
                    <a:pt x="127" y="26"/>
                  </a:cubicBezTo>
                  <a:cubicBezTo>
                    <a:pt x="132" y="27"/>
                    <a:pt x="136" y="32"/>
                    <a:pt x="135" y="37"/>
                  </a:cubicBezTo>
                  <a:cubicBezTo>
                    <a:pt x="126" y="87"/>
                    <a:pt x="126" y="87"/>
                    <a:pt x="126" y="87"/>
                  </a:cubicBezTo>
                  <a:cubicBezTo>
                    <a:pt x="126" y="87"/>
                    <a:pt x="126" y="87"/>
                    <a:pt x="126" y="87"/>
                  </a:cubicBezTo>
                  <a:cubicBezTo>
                    <a:pt x="126" y="87"/>
                    <a:pt x="126" y="87"/>
                    <a:pt x="126" y="87"/>
                  </a:cubicBezTo>
                  <a:cubicBezTo>
                    <a:pt x="126" y="87"/>
                    <a:pt x="126" y="87"/>
                    <a:pt x="126" y="87"/>
                  </a:cubicBezTo>
                  <a:cubicBezTo>
                    <a:pt x="126" y="87"/>
                    <a:pt x="126" y="94"/>
                    <a:pt x="129" y="94"/>
                  </a:cubicBezTo>
                  <a:cubicBezTo>
                    <a:pt x="129" y="94"/>
                    <a:pt x="131" y="93"/>
                    <a:pt x="132" y="91"/>
                  </a:cubicBezTo>
                  <a:cubicBezTo>
                    <a:pt x="132" y="91"/>
                    <a:pt x="132" y="91"/>
                    <a:pt x="132" y="91"/>
                  </a:cubicBezTo>
                  <a:cubicBezTo>
                    <a:pt x="147" y="59"/>
                    <a:pt x="147" y="59"/>
                    <a:pt x="147" y="59"/>
                  </a:cubicBezTo>
                  <a:cubicBezTo>
                    <a:pt x="149" y="56"/>
                    <a:pt x="152" y="54"/>
                    <a:pt x="155" y="54"/>
                  </a:cubicBezTo>
                  <a:cubicBezTo>
                    <a:pt x="157" y="54"/>
                    <a:pt x="158" y="55"/>
                    <a:pt x="160" y="56"/>
                  </a:cubicBezTo>
                  <a:cubicBezTo>
                    <a:pt x="164" y="58"/>
                    <a:pt x="166" y="64"/>
                    <a:pt x="163" y="69"/>
                  </a:cubicBezTo>
                  <a:cubicBezTo>
                    <a:pt x="136" y="125"/>
                    <a:pt x="136" y="125"/>
                    <a:pt x="136" y="125"/>
                  </a:cubicBezTo>
                  <a:cubicBezTo>
                    <a:pt x="136" y="125"/>
                    <a:pt x="130" y="150"/>
                    <a:pt x="120" y="170"/>
                  </a:cubicBezTo>
                  <a:cubicBezTo>
                    <a:pt x="119" y="187"/>
                    <a:pt x="119" y="187"/>
                    <a:pt x="119" y="187"/>
                  </a:cubicBezTo>
                  <a:cubicBezTo>
                    <a:pt x="68" y="187"/>
                    <a:pt x="68" y="187"/>
                    <a:pt x="68" y="187"/>
                  </a:cubicBezTo>
                  <a:cubicBezTo>
                    <a:pt x="68" y="169"/>
                    <a:pt x="68" y="169"/>
                    <a:pt x="68" y="169"/>
                  </a:cubicBezTo>
                  <a:cubicBezTo>
                    <a:pt x="68" y="169"/>
                    <a:pt x="56" y="163"/>
                    <a:pt x="47" y="147"/>
                  </a:cubicBezTo>
                  <a:cubicBezTo>
                    <a:pt x="16" y="120"/>
                    <a:pt x="16" y="120"/>
                    <a:pt x="16" y="120"/>
                  </a:cubicBezTo>
                  <a:cubicBezTo>
                    <a:pt x="12" y="117"/>
                    <a:pt x="11" y="111"/>
                    <a:pt x="15" y="107"/>
                  </a:cubicBezTo>
                  <a:cubicBezTo>
                    <a:pt x="17" y="105"/>
                    <a:pt x="19" y="103"/>
                    <a:pt x="22" y="103"/>
                  </a:cubicBezTo>
                  <a:cubicBezTo>
                    <a:pt x="24" y="103"/>
                    <a:pt x="26" y="104"/>
                    <a:pt x="28" y="106"/>
                  </a:cubicBezTo>
                  <a:cubicBezTo>
                    <a:pt x="46" y="120"/>
                    <a:pt x="46" y="120"/>
                    <a:pt x="46" y="120"/>
                  </a:cubicBezTo>
                  <a:cubicBezTo>
                    <a:pt x="48" y="121"/>
                    <a:pt x="50" y="122"/>
                    <a:pt x="52" y="122"/>
                  </a:cubicBezTo>
                  <a:cubicBezTo>
                    <a:pt x="58" y="122"/>
                    <a:pt x="62" y="115"/>
                    <a:pt x="55" y="91"/>
                  </a:cubicBezTo>
                  <a:cubicBezTo>
                    <a:pt x="39" y="42"/>
                    <a:pt x="39" y="42"/>
                    <a:pt x="39" y="42"/>
                  </a:cubicBezTo>
                  <a:cubicBezTo>
                    <a:pt x="38" y="37"/>
                    <a:pt x="41" y="31"/>
                    <a:pt x="46" y="30"/>
                  </a:cubicBezTo>
                  <a:cubicBezTo>
                    <a:pt x="47" y="29"/>
                    <a:pt x="48" y="29"/>
                    <a:pt x="48" y="29"/>
                  </a:cubicBezTo>
                  <a:cubicBezTo>
                    <a:pt x="52" y="29"/>
                    <a:pt x="56" y="32"/>
                    <a:pt x="57" y="36"/>
                  </a:cubicBezTo>
                  <a:cubicBezTo>
                    <a:pt x="72" y="85"/>
                    <a:pt x="72" y="85"/>
                    <a:pt x="72" y="85"/>
                  </a:cubicBezTo>
                  <a:cubicBezTo>
                    <a:pt x="73" y="85"/>
                    <a:pt x="73" y="85"/>
                    <a:pt x="73" y="86"/>
                  </a:cubicBezTo>
                  <a:cubicBezTo>
                    <a:pt x="74" y="89"/>
                    <a:pt x="77" y="94"/>
                    <a:pt x="79" y="94"/>
                  </a:cubicBezTo>
                  <a:cubicBezTo>
                    <a:pt x="81" y="94"/>
                    <a:pt x="82" y="91"/>
                    <a:pt x="82" y="83"/>
                  </a:cubicBezTo>
                  <a:cubicBezTo>
                    <a:pt x="77" y="23"/>
                    <a:pt x="77" y="23"/>
                    <a:pt x="77" y="23"/>
                  </a:cubicBezTo>
                  <a:cubicBezTo>
                    <a:pt x="77" y="18"/>
                    <a:pt x="80" y="13"/>
                    <a:pt x="86" y="13"/>
                  </a:cubicBezTo>
                  <a:cubicBezTo>
                    <a:pt x="86" y="13"/>
                    <a:pt x="86" y="13"/>
                    <a:pt x="86" y="13"/>
                  </a:cubicBezTo>
                  <a:moveTo>
                    <a:pt x="86" y="0"/>
                  </a:moveTo>
                  <a:cubicBezTo>
                    <a:pt x="86" y="0"/>
                    <a:pt x="85" y="0"/>
                    <a:pt x="85" y="0"/>
                  </a:cubicBezTo>
                  <a:cubicBezTo>
                    <a:pt x="73" y="1"/>
                    <a:pt x="64" y="12"/>
                    <a:pt x="65" y="24"/>
                  </a:cubicBezTo>
                  <a:cubicBezTo>
                    <a:pt x="65" y="24"/>
                    <a:pt x="65" y="24"/>
                    <a:pt x="65" y="24"/>
                  </a:cubicBezTo>
                  <a:cubicBezTo>
                    <a:pt x="61" y="20"/>
                    <a:pt x="55" y="17"/>
                    <a:pt x="48" y="17"/>
                  </a:cubicBezTo>
                  <a:cubicBezTo>
                    <a:pt x="46" y="17"/>
                    <a:pt x="44" y="17"/>
                    <a:pt x="42" y="18"/>
                  </a:cubicBezTo>
                  <a:cubicBezTo>
                    <a:pt x="36" y="20"/>
                    <a:pt x="32" y="23"/>
                    <a:pt x="29" y="29"/>
                  </a:cubicBezTo>
                  <a:cubicBezTo>
                    <a:pt x="26" y="34"/>
                    <a:pt x="26" y="40"/>
                    <a:pt x="28" y="45"/>
                  </a:cubicBezTo>
                  <a:cubicBezTo>
                    <a:pt x="43" y="94"/>
                    <a:pt x="43" y="94"/>
                    <a:pt x="43" y="94"/>
                  </a:cubicBezTo>
                  <a:cubicBezTo>
                    <a:pt x="44" y="98"/>
                    <a:pt x="45" y="101"/>
                    <a:pt x="45" y="103"/>
                  </a:cubicBezTo>
                  <a:cubicBezTo>
                    <a:pt x="36" y="96"/>
                    <a:pt x="36" y="96"/>
                    <a:pt x="36" y="96"/>
                  </a:cubicBezTo>
                  <a:cubicBezTo>
                    <a:pt x="32" y="93"/>
                    <a:pt x="27" y="91"/>
                    <a:pt x="22" y="91"/>
                  </a:cubicBezTo>
                  <a:cubicBezTo>
                    <a:pt x="22" y="91"/>
                    <a:pt x="22" y="91"/>
                    <a:pt x="22" y="91"/>
                  </a:cubicBezTo>
                  <a:cubicBezTo>
                    <a:pt x="16" y="91"/>
                    <a:pt x="10" y="94"/>
                    <a:pt x="5" y="99"/>
                  </a:cubicBezTo>
                  <a:cubicBezTo>
                    <a:pt x="2" y="103"/>
                    <a:pt x="0" y="109"/>
                    <a:pt x="0" y="115"/>
                  </a:cubicBezTo>
                  <a:cubicBezTo>
                    <a:pt x="1" y="120"/>
                    <a:pt x="4" y="126"/>
                    <a:pt x="8" y="129"/>
                  </a:cubicBezTo>
                  <a:cubicBezTo>
                    <a:pt x="38" y="155"/>
                    <a:pt x="38" y="155"/>
                    <a:pt x="38" y="155"/>
                  </a:cubicBezTo>
                  <a:cubicBezTo>
                    <a:pt x="44" y="165"/>
                    <a:pt x="51" y="171"/>
                    <a:pt x="55" y="175"/>
                  </a:cubicBezTo>
                  <a:cubicBezTo>
                    <a:pt x="56" y="187"/>
                    <a:pt x="56" y="187"/>
                    <a:pt x="56" y="187"/>
                  </a:cubicBezTo>
                  <a:cubicBezTo>
                    <a:pt x="56" y="199"/>
                    <a:pt x="56" y="199"/>
                    <a:pt x="56" y="199"/>
                  </a:cubicBezTo>
                  <a:cubicBezTo>
                    <a:pt x="68" y="199"/>
                    <a:pt x="68" y="199"/>
                    <a:pt x="68" y="199"/>
                  </a:cubicBezTo>
                  <a:cubicBezTo>
                    <a:pt x="119" y="199"/>
                    <a:pt x="119" y="199"/>
                    <a:pt x="119" y="199"/>
                  </a:cubicBezTo>
                  <a:cubicBezTo>
                    <a:pt x="132" y="199"/>
                    <a:pt x="132" y="199"/>
                    <a:pt x="132" y="199"/>
                  </a:cubicBezTo>
                  <a:cubicBezTo>
                    <a:pt x="132" y="187"/>
                    <a:pt x="132" y="187"/>
                    <a:pt x="132" y="187"/>
                  </a:cubicBezTo>
                  <a:cubicBezTo>
                    <a:pt x="132" y="173"/>
                    <a:pt x="132" y="173"/>
                    <a:pt x="132" y="173"/>
                  </a:cubicBezTo>
                  <a:cubicBezTo>
                    <a:pt x="141" y="155"/>
                    <a:pt x="147" y="135"/>
                    <a:pt x="148" y="129"/>
                  </a:cubicBezTo>
                  <a:cubicBezTo>
                    <a:pt x="174" y="74"/>
                    <a:pt x="174" y="74"/>
                    <a:pt x="174" y="74"/>
                  </a:cubicBezTo>
                  <a:cubicBezTo>
                    <a:pt x="180" y="64"/>
                    <a:pt x="176" y="51"/>
                    <a:pt x="166" y="45"/>
                  </a:cubicBezTo>
                  <a:cubicBezTo>
                    <a:pt x="163" y="43"/>
                    <a:pt x="159" y="42"/>
                    <a:pt x="155" y="42"/>
                  </a:cubicBezTo>
                  <a:cubicBezTo>
                    <a:pt x="152" y="42"/>
                    <a:pt x="149" y="42"/>
                    <a:pt x="146" y="44"/>
                  </a:cubicBezTo>
                  <a:cubicBezTo>
                    <a:pt x="147" y="39"/>
                    <a:pt x="147" y="39"/>
                    <a:pt x="147" y="39"/>
                  </a:cubicBezTo>
                  <a:cubicBezTo>
                    <a:pt x="149" y="27"/>
                    <a:pt x="141" y="16"/>
                    <a:pt x="129" y="14"/>
                  </a:cubicBezTo>
                  <a:cubicBezTo>
                    <a:pt x="128" y="13"/>
                    <a:pt x="127" y="13"/>
                    <a:pt x="126" y="13"/>
                  </a:cubicBezTo>
                  <a:cubicBezTo>
                    <a:pt x="119" y="13"/>
                    <a:pt x="112" y="17"/>
                    <a:pt x="108" y="22"/>
                  </a:cubicBezTo>
                  <a:cubicBezTo>
                    <a:pt x="108" y="20"/>
                    <a:pt x="108" y="20"/>
                    <a:pt x="108" y="20"/>
                  </a:cubicBezTo>
                  <a:cubicBezTo>
                    <a:pt x="107" y="9"/>
                    <a:pt x="98" y="0"/>
                    <a:pt x="86" y="0"/>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8" name="Freeform 42"/>
            <p:cNvSpPr>
              <a:spLocks noEditPoints="1"/>
            </p:cNvSpPr>
            <p:nvPr userDrawn="1"/>
          </p:nvSpPr>
          <p:spPr bwMode="auto">
            <a:xfrm flipH="1" flipV="1">
              <a:off x="10845284" y="1256617"/>
              <a:ext cx="736600" cy="738188"/>
            </a:xfrm>
            <a:custGeom>
              <a:avLst/>
              <a:gdLst>
                <a:gd name="T0" fmla="*/ 195 w 196"/>
                <a:gd name="T1" fmla="*/ 194 h 196"/>
                <a:gd name="T2" fmla="*/ 190 w 196"/>
                <a:gd name="T3" fmla="*/ 196 h 196"/>
                <a:gd name="T4" fmla="*/ 118 w 196"/>
                <a:gd name="T5" fmla="*/ 196 h 196"/>
                <a:gd name="T6" fmla="*/ 113 w 196"/>
                <a:gd name="T7" fmla="*/ 194 h 196"/>
                <a:gd name="T8" fmla="*/ 112 w 196"/>
                <a:gd name="T9" fmla="*/ 192 h 196"/>
                <a:gd name="T10" fmla="*/ 113 w 196"/>
                <a:gd name="T11" fmla="*/ 185 h 196"/>
                <a:gd name="T12" fmla="*/ 135 w 196"/>
                <a:gd name="T13" fmla="*/ 169 h 196"/>
                <a:gd name="T14" fmla="*/ 103 w 196"/>
                <a:gd name="T15" fmla="*/ 136 h 196"/>
                <a:gd name="T16" fmla="*/ 103 w 196"/>
                <a:gd name="T17" fmla="*/ 136 h 196"/>
                <a:gd name="T18" fmla="*/ 103 w 196"/>
                <a:gd name="T19" fmla="*/ 136 h 196"/>
                <a:gd name="T20" fmla="*/ 103 w 196"/>
                <a:gd name="T21" fmla="*/ 102 h 196"/>
                <a:gd name="T22" fmla="*/ 136 w 196"/>
                <a:gd name="T23" fmla="*/ 102 h 196"/>
                <a:gd name="T24" fmla="*/ 137 w 196"/>
                <a:gd name="T25" fmla="*/ 103 h 196"/>
                <a:gd name="T26" fmla="*/ 137 w 196"/>
                <a:gd name="T27" fmla="*/ 103 h 196"/>
                <a:gd name="T28" fmla="*/ 169 w 196"/>
                <a:gd name="T29" fmla="*/ 135 h 196"/>
                <a:gd name="T30" fmla="*/ 186 w 196"/>
                <a:gd name="T31" fmla="*/ 113 h 196"/>
                <a:gd name="T32" fmla="*/ 192 w 196"/>
                <a:gd name="T33" fmla="*/ 112 h 196"/>
                <a:gd name="T34" fmla="*/ 196 w 196"/>
                <a:gd name="T35" fmla="*/ 118 h 196"/>
                <a:gd name="T36" fmla="*/ 196 w 196"/>
                <a:gd name="T37" fmla="*/ 190 h 196"/>
                <a:gd name="T38" fmla="*/ 195 w 196"/>
                <a:gd name="T39" fmla="*/ 194 h 196"/>
                <a:gd name="T40" fmla="*/ 60 w 196"/>
                <a:gd name="T41" fmla="*/ 94 h 196"/>
                <a:gd name="T42" fmla="*/ 59 w 196"/>
                <a:gd name="T43" fmla="*/ 94 h 196"/>
                <a:gd name="T44" fmla="*/ 59 w 196"/>
                <a:gd name="T45" fmla="*/ 94 h 196"/>
                <a:gd name="T46" fmla="*/ 27 w 196"/>
                <a:gd name="T47" fmla="*/ 61 h 196"/>
                <a:gd name="T48" fmla="*/ 10 w 196"/>
                <a:gd name="T49" fmla="*/ 83 h 196"/>
                <a:gd name="T50" fmla="*/ 3 w 196"/>
                <a:gd name="T51" fmla="*/ 85 h 196"/>
                <a:gd name="T52" fmla="*/ 0 w 196"/>
                <a:gd name="T53" fmla="*/ 79 h 196"/>
                <a:gd name="T54" fmla="*/ 0 w 196"/>
                <a:gd name="T55" fmla="*/ 7 h 196"/>
                <a:gd name="T56" fmla="*/ 1 w 196"/>
                <a:gd name="T57" fmla="*/ 2 h 196"/>
                <a:gd name="T58" fmla="*/ 6 w 196"/>
                <a:gd name="T59" fmla="*/ 0 h 196"/>
                <a:gd name="T60" fmla="*/ 78 w 196"/>
                <a:gd name="T61" fmla="*/ 0 h 196"/>
                <a:gd name="T62" fmla="*/ 82 w 196"/>
                <a:gd name="T63" fmla="*/ 2 h 196"/>
                <a:gd name="T64" fmla="*/ 84 w 196"/>
                <a:gd name="T65" fmla="*/ 4 h 196"/>
                <a:gd name="T66" fmla="*/ 82 w 196"/>
                <a:gd name="T67" fmla="*/ 11 h 196"/>
                <a:gd name="T68" fmla="*/ 58 w 196"/>
                <a:gd name="T69" fmla="*/ 27 h 196"/>
                <a:gd name="T70" fmla="*/ 93 w 196"/>
                <a:gd name="T71" fmla="*/ 60 h 196"/>
                <a:gd name="T72" fmla="*/ 93 w 196"/>
                <a:gd name="T73" fmla="*/ 60 h 196"/>
                <a:gd name="T74" fmla="*/ 93 w 196"/>
                <a:gd name="T75" fmla="*/ 60 h 196"/>
                <a:gd name="T76" fmla="*/ 91 w 196"/>
                <a:gd name="T77" fmla="*/ 94 h 196"/>
                <a:gd name="T78" fmla="*/ 60 w 196"/>
                <a:gd name="T79" fmla="*/ 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196">
                  <a:moveTo>
                    <a:pt x="195" y="194"/>
                  </a:moveTo>
                  <a:cubicBezTo>
                    <a:pt x="193" y="195"/>
                    <a:pt x="192" y="196"/>
                    <a:pt x="190" y="196"/>
                  </a:cubicBezTo>
                  <a:cubicBezTo>
                    <a:pt x="118" y="196"/>
                    <a:pt x="118" y="196"/>
                    <a:pt x="118" y="196"/>
                  </a:cubicBezTo>
                  <a:cubicBezTo>
                    <a:pt x="116" y="196"/>
                    <a:pt x="115" y="195"/>
                    <a:pt x="113" y="194"/>
                  </a:cubicBezTo>
                  <a:cubicBezTo>
                    <a:pt x="113" y="194"/>
                    <a:pt x="112" y="193"/>
                    <a:pt x="112" y="192"/>
                  </a:cubicBezTo>
                  <a:cubicBezTo>
                    <a:pt x="111" y="190"/>
                    <a:pt x="112" y="187"/>
                    <a:pt x="113" y="185"/>
                  </a:cubicBezTo>
                  <a:cubicBezTo>
                    <a:pt x="135" y="169"/>
                    <a:pt x="135" y="169"/>
                    <a:pt x="135" y="169"/>
                  </a:cubicBezTo>
                  <a:cubicBezTo>
                    <a:pt x="103" y="136"/>
                    <a:pt x="103" y="136"/>
                    <a:pt x="103" y="136"/>
                  </a:cubicBezTo>
                  <a:cubicBezTo>
                    <a:pt x="103" y="136"/>
                    <a:pt x="103" y="136"/>
                    <a:pt x="103" y="136"/>
                  </a:cubicBezTo>
                  <a:cubicBezTo>
                    <a:pt x="103" y="136"/>
                    <a:pt x="103" y="136"/>
                    <a:pt x="103" y="136"/>
                  </a:cubicBezTo>
                  <a:cubicBezTo>
                    <a:pt x="93" y="127"/>
                    <a:pt x="93" y="112"/>
                    <a:pt x="103" y="102"/>
                  </a:cubicBezTo>
                  <a:cubicBezTo>
                    <a:pt x="112" y="93"/>
                    <a:pt x="127" y="93"/>
                    <a:pt x="136" y="102"/>
                  </a:cubicBezTo>
                  <a:cubicBezTo>
                    <a:pt x="136" y="102"/>
                    <a:pt x="137" y="103"/>
                    <a:pt x="137" y="103"/>
                  </a:cubicBezTo>
                  <a:cubicBezTo>
                    <a:pt x="137" y="103"/>
                    <a:pt x="137" y="103"/>
                    <a:pt x="137" y="103"/>
                  </a:cubicBezTo>
                  <a:cubicBezTo>
                    <a:pt x="169" y="135"/>
                    <a:pt x="169" y="135"/>
                    <a:pt x="169" y="135"/>
                  </a:cubicBezTo>
                  <a:cubicBezTo>
                    <a:pt x="186" y="113"/>
                    <a:pt x="186" y="113"/>
                    <a:pt x="186" y="113"/>
                  </a:cubicBezTo>
                  <a:cubicBezTo>
                    <a:pt x="187" y="111"/>
                    <a:pt x="190" y="111"/>
                    <a:pt x="192" y="112"/>
                  </a:cubicBezTo>
                  <a:cubicBezTo>
                    <a:pt x="195" y="113"/>
                    <a:pt x="196" y="115"/>
                    <a:pt x="196" y="118"/>
                  </a:cubicBezTo>
                  <a:cubicBezTo>
                    <a:pt x="196" y="190"/>
                    <a:pt x="196" y="190"/>
                    <a:pt x="196" y="190"/>
                  </a:cubicBezTo>
                  <a:cubicBezTo>
                    <a:pt x="196" y="191"/>
                    <a:pt x="196" y="193"/>
                    <a:pt x="195" y="194"/>
                  </a:cubicBezTo>
                  <a:close/>
                  <a:moveTo>
                    <a:pt x="60" y="94"/>
                  </a:moveTo>
                  <a:cubicBezTo>
                    <a:pt x="59" y="94"/>
                    <a:pt x="59" y="94"/>
                    <a:pt x="59" y="94"/>
                  </a:cubicBezTo>
                  <a:cubicBezTo>
                    <a:pt x="59" y="94"/>
                    <a:pt x="59" y="94"/>
                    <a:pt x="59" y="94"/>
                  </a:cubicBezTo>
                  <a:cubicBezTo>
                    <a:pt x="27" y="61"/>
                    <a:pt x="27" y="61"/>
                    <a:pt x="27" y="61"/>
                  </a:cubicBezTo>
                  <a:cubicBezTo>
                    <a:pt x="10" y="83"/>
                    <a:pt x="10" y="83"/>
                    <a:pt x="10" y="83"/>
                  </a:cubicBezTo>
                  <a:cubicBezTo>
                    <a:pt x="8" y="85"/>
                    <a:pt x="6" y="86"/>
                    <a:pt x="3" y="85"/>
                  </a:cubicBezTo>
                  <a:cubicBezTo>
                    <a:pt x="1" y="84"/>
                    <a:pt x="0" y="81"/>
                    <a:pt x="0" y="79"/>
                  </a:cubicBezTo>
                  <a:cubicBezTo>
                    <a:pt x="0" y="7"/>
                    <a:pt x="0" y="7"/>
                    <a:pt x="0" y="7"/>
                  </a:cubicBezTo>
                  <a:cubicBezTo>
                    <a:pt x="0" y="5"/>
                    <a:pt x="0" y="3"/>
                    <a:pt x="1" y="2"/>
                  </a:cubicBezTo>
                  <a:cubicBezTo>
                    <a:pt x="3" y="1"/>
                    <a:pt x="4" y="0"/>
                    <a:pt x="6" y="0"/>
                  </a:cubicBezTo>
                  <a:cubicBezTo>
                    <a:pt x="78" y="0"/>
                    <a:pt x="78" y="0"/>
                    <a:pt x="78" y="0"/>
                  </a:cubicBezTo>
                  <a:cubicBezTo>
                    <a:pt x="80" y="0"/>
                    <a:pt x="81" y="1"/>
                    <a:pt x="82" y="2"/>
                  </a:cubicBezTo>
                  <a:cubicBezTo>
                    <a:pt x="83" y="3"/>
                    <a:pt x="84" y="3"/>
                    <a:pt x="84" y="4"/>
                  </a:cubicBezTo>
                  <a:cubicBezTo>
                    <a:pt x="85" y="6"/>
                    <a:pt x="84" y="9"/>
                    <a:pt x="82" y="11"/>
                  </a:cubicBezTo>
                  <a:cubicBezTo>
                    <a:pt x="58" y="27"/>
                    <a:pt x="58" y="27"/>
                    <a:pt x="58" y="27"/>
                  </a:cubicBezTo>
                  <a:cubicBezTo>
                    <a:pt x="93" y="60"/>
                    <a:pt x="93" y="60"/>
                    <a:pt x="93" y="60"/>
                  </a:cubicBezTo>
                  <a:cubicBezTo>
                    <a:pt x="93" y="60"/>
                    <a:pt x="93" y="60"/>
                    <a:pt x="93" y="60"/>
                  </a:cubicBezTo>
                  <a:cubicBezTo>
                    <a:pt x="93" y="60"/>
                    <a:pt x="93" y="60"/>
                    <a:pt x="93" y="60"/>
                  </a:cubicBezTo>
                  <a:cubicBezTo>
                    <a:pt x="103" y="70"/>
                    <a:pt x="101" y="85"/>
                    <a:pt x="91" y="94"/>
                  </a:cubicBezTo>
                  <a:cubicBezTo>
                    <a:pt x="82" y="103"/>
                    <a:pt x="69" y="103"/>
                    <a:pt x="60" y="94"/>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9" name="Freeform 53"/>
            <p:cNvSpPr>
              <a:spLocks noEditPoints="1"/>
            </p:cNvSpPr>
            <p:nvPr userDrawn="1"/>
          </p:nvSpPr>
          <p:spPr bwMode="auto">
            <a:xfrm rot="19348066" flipH="1" flipV="1">
              <a:off x="11754232" y="-83518"/>
              <a:ext cx="747712" cy="744538"/>
            </a:xfrm>
            <a:custGeom>
              <a:avLst/>
              <a:gdLst>
                <a:gd name="T0" fmla="*/ 199 w 199"/>
                <a:gd name="T1" fmla="*/ 99 h 198"/>
                <a:gd name="T2" fmla="*/ 100 w 199"/>
                <a:gd name="T3" fmla="*/ 0 h 198"/>
                <a:gd name="T4" fmla="*/ 0 w 199"/>
                <a:gd name="T5" fmla="*/ 99 h 198"/>
                <a:gd name="T6" fmla="*/ 100 w 199"/>
                <a:gd name="T7" fmla="*/ 198 h 198"/>
                <a:gd name="T8" fmla="*/ 199 w 199"/>
                <a:gd name="T9" fmla="*/ 99 h 198"/>
                <a:gd name="T10" fmla="*/ 96 w 199"/>
                <a:gd name="T11" fmla="*/ 120 h 198"/>
                <a:gd name="T12" fmla="*/ 36 w 199"/>
                <a:gd name="T13" fmla="*/ 120 h 198"/>
                <a:gd name="T14" fmla="*/ 36 w 199"/>
                <a:gd name="T15" fmla="*/ 76 h 198"/>
                <a:gd name="T16" fmla="*/ 96 w 199"/>
                <a:gd name="T17" fmla="*/ 76 h 198"/>
                <a:gd name="T18" fmla="*/ 96 w 199"/>
                <a:gd name="T19" fmla="*/ 40 h 198"/>
                <a:gd name="T20" fmla="*/ 172 w 199"/>
                <a:gd name="T21" fmla="*/ 98 h 198"/>
                <a:gd name="T22" fmla="*/ 96 w 199"/>
                <a:gd name="T23" fmla="*/ 157 h 198"/>
                <a:gd name="T24" fmla="*/ 96 w 199"/>
                <a:gd name="T25"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8">
                  <a:moveTo>
                    <a:pt x="199" y="99"/>
                  </a:moveTo>
                  <a:cubicBezTo>
                    <a:pt x="199" y="44"/>
                    <a:pt x="154" y="0"/>
                    <a:pt x="100" y="0"/>
                  </a:cubicBezTo>
                  <a:cubicBezTo>
                    <a:pt x="45" y="0"/>
                    <a:pt x="0" y="44"/>
                    <a:pt x="0" y="99"/>
                  </a:cubicBezTo>
                  <a:cubicBezTo>
                    <a:pt x="0" y="154"/>
                    <a:pt x="45" y="198"/>
                    <a:pt x="100" y="198"/>
                  </a:cubicBezTo>
                  <a:cubicBezTo>
                    <a:pt x="154" y="198"/>
                    <a:pt x="199" y="154"/>
                    <a:pt x="199" y="99"/>
                  </a:cubicBezTo>
                  <a:close/>
                  <a:moveTo>
                    <a:pt x="96" y="120"/>
                  </a:moveTo>
                  <a:cubicBezTo>
                    <a:pt x="36" y="120"/>
                    <a:pt x="36" y="120"/>
                    <a:pt x="36" y="120"/>
                  </a:cubicBezTo>
                  <a:cubicBezTo>
                    <a:pt x="36" y="76"/>
                    <a:pt x="36" y="76"/>
                    <a:pt x="36" y="76"/>
                  </a:cubicBezTo>
                  <a:cubicBezTo>
                    <a:pt x="96" y="76"/>
                    <a:pt x="96" y="76"/>
                    <a:pt x="96" y="76"/>
                  </a:cubicBezTo>
                  <a:cubicBezTo>
                    <a:pt x="96" y="40"/>
                    <a:pt x="96" y="40"/>
                    <a:pt x="96" y="40"/>
                  </a:cubicBezTo>
                  <a:cubicBezTo>
                    <a:pt x="172" y="98"/>
                    <a:pt x="172" y="98"/>
                    <a:pt x="172" y="98"/>
                  </a:cubicBezTo>
                  <a:cubicBezTo>
                    <a:pt x="96" y="157"/>
                    <a:pt x="96" y="157"/>
                    <a:pt x="96" y="157"/>
                  </a:cubicBezTo>
                  <a:lnTo>
                    <a:pt x="96" y="120"/>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0" name="Freeform 55"/>
            <p:cNvSpPr>
              <a:spLocks noEditPoints="1"/>
            </p:cNvSpPr>
            <p:nvPr userDrawn="1"/>
          </p:nvSpPr>
          <p:spPr bwMode="auto">
            <a:xfrm flipH="1" flipV="1">
              <a:off x="10850834" y="4664305"/>
              <a:ext cx="657322" cy="658718"/>
            </a:xfrm>
            <a:custGeom>
              <a:avLst/>
              <a:gdLst>
                <a:gd name="T0" fmla="*/ 100 w 199"/>
                <a:gd name="T1" fmla="*/ 0 h 199"/>
                <a:gd name="T2" fmla="*/ 199 w 199"/>
                <a:gd name="T3" fmla="*/ 100 h 199"/>
                <a:gd name="T4" fmla="*/ 100 w 199"/>
                <a:gd name="T5" fmla="*/ 199 h 199"/>
                <a:gd name="T6" fmla="*/ 0 w 199"/>
                <a:gd name="T7" fmla="*/ 100 h 199"/>
                <a:gd name="T8" fmla="*/ 100 w 199"/>
                <a:gd name="T9" fmla="*/ 0 h 199"/>
                <a:gd name="T10" fmla="*/ 156 w 199"/>
                <a:gd name="T11" fmla="*/ 41 h 199"/>
                <a:gd name="T12" fmla="*/ 144 w 199"/>
                <a:gd name="T13" fmla="*/ 52 h 199"/>
                <a:gd name="T14" fmla="*/ 97 w 199"/>
                <a:gd name="T15" fmla="*/ 33 h 199"/>
                <a:gd name="T16" fmla="*/ 33 w 199"/>
                <a:gd name="T17" fmla="*/ 83 h 199"/>
                <a:gd name="T18" fmla="*/ 59 w 199"/>
                <a:gd name="T19" fmla="*/ 89 h 199"/>
                <a:gd name="T20" fmla="*/ 97 w 199"/>
                <a:gd name="T21" fmla="*/ 60 h 199"/>
                <a:gd name="T22" fmla="*/ 124 w 199"/>
                <a:gd name="T23" fmla="*/ 71 h 199"/>
                <a:gd name="T24" fmla="*/ 111 w 199"/>
                <a:gd name="T25" fmla="*/ 82 h 199"/>
                <a:gd name="T26" fmla="*/ 166 w 199"/>
                <a:gd name="T27" fmla="*/ 97 h 199"/>
                <a:gd name="T28" fmla="*/ 156 w 199"/>
                <a:gd name="T29" fmla="*/ 41 h 199"/>
                <a:gd name="T30" fmla="*/ 42 w 199"/>
                <a:gd name="T31" fmla="*/ 159 h 199"/>
                <a:gd name="T32" fmla="*/ 55 w 199"/>
                <a:gd name="T33" fmla="*/ 148 h 199"/>
                <a:gd name="T34" fmla="*/ 102 w 199"/>
                <a:gd name="T35" fmla="*/ 168 h 199"/>
                <a:gd name="T36" fmla="*/ 166 w 199"/>
                <a:gd name="T37" fmla="*/ 118 h 199"/>
                <a:gd name="T38" fmla="*/ 140 w 199"/>
                <a:gd name="T39" fmla="*/ 111 h 199"/>
                <a:gd name="T40" fmla="*/ 101 w 199"/>
                <a:gd name="T41" fmla="*/ 140 h 199"/>
                <a:gd name="T42" fmla="*/ 74 w 199"/>
                <a:gd name="T43" fmla="*/ 129 h 199"/>
                <a:gd name="T44" fmla="*/ 87 w 199"/>
                <a:gd name="T45" fmla="*/ 118 h 199"/>
                <a:gd name="T46" fmla="*/ 32 w 199"/>
                <a:gd name="T47" fmla="*/ 103 h 199"/>
                <a:gd name="T48" fmla="*/ 42 w 199"/>
                <a:gd name="T49" fmla="*/ 1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199">
                  <a:moveTo>
                    <a:pt x="100" y="0"/>
                  </a:moveTo>
                  <a:cubicBezTo>
                    <a:pt x="154" y="0"/>
                    <a:pt x="199" y="45"/>
                    <a:pt x="199" y="100"/>
                  </a:cubicBezTo>
                  <a:cubicBezTo>
                    <a:pt x="199" y="154"/>
                    <a:pt x="154" y="199"/>
                    <a:pt x="100" y="199"/>
                  </a:cubicBezTo>
                  <a:cubicBezTo>
                    <a:pt x="45" y="199"/>
                    <a:pt x="0" y="154"/>
                    <a:pt x="0" y="100"/>
                  </a:cubicBezTo>
                  <a:cubicBezTo>
                    <a:pt x="0" y="45"/>
                    <a:pt x="45" y="0"/>
                    <a:pt x="100" y="0"/>
                  </a:cubicBezTo>
                  <a:close/>
                  <a:moveTo>
                    <a:pt x="156" y="41"/>
                  </a:moveTo>
                  <a:cubicBezTo>
                    <a:pt x="144" y="52"/>
                    <a:pt x="144" y="52"/>
                    <a:pt x="144" y="52"/>
                  </a:cubicBezTo>
                  <a:cubicBezTo>
                    <a:pt x="132" y="41"/>
                    <a:pt x="114" y="33"/>
                    <a:pt x="97" y="33"/>
                  </a:cubicBezTo>
                  <a:cubicBezTo>
                    <a:pt x="66" y="33"/>
                    <a:pt x="40" y="54"/>
                    <a:pt x="33" y="83"/>
                  </a:cubicBezTo>
                  <a:cubicBezTo>
                    <a:pt x="59" y="89"/>
                    <a:pt x="59" y="89"/>
                    <a:pt x="59" y="89"/>
                  </a:cubicBezTo>
                  <a:cubicBezTo>
                    <a:pt x="63" y="72"/>
                    <a:pt x="79" y="60"/>
                    <a:pt x="97" y="60"/>
                  </a:cubicBezTo>
                  <a:cubicBezTo>
                    <a:pt x="106" y="60"/>
                    <a:pt x="117" y="65"/>
                    <a:pt x="124" y="71"/>
                  </a:cubicBezTo>
                  <a:cubicBezTo>
                    <a:pt x="111" y="82"/>
                    <a:pt x="111" y="82"/>
                    <a:pt x="111" y="82"/>
                  </a:cubicBezTo>
                  <a:cubicBezTo>
                    <a:pt x="166" y="97"/>
                    <a:pt x="166" y="97"/>
                    <a:pt x="166" y="97"/>
                  </a:cubicBezTo>
                  <a:lnTo>
                    <a:pt x="156" y="41"/>
                  </a:lnTo>
                  <a:close/>
                  <a:moveTo>
                    <a:pt x="42" y="159"/>
                  </a:moveTo>
                  <a:cubicBezTo>
                    <a:pt x="55" y="148"/>
                    <a:pt x="55" y="148"/>
                    <a:pt x="55" y="148"/>
                  </a:cubicBezTo>
                  <a:cubicBezTo>
                    <a:pt x="66" y="159"/>
                    <a:pt x="84" y="168"/>
                    <a:pt x="102" y="168"/>
                  </a:cubicBezTo>
                  <a:cubicBezTo>
                    <a:pt x="133" y="168"/>
                    <a:pt x="159" y="146"/>
                    <a:pt x="166" y="118"/>
                  </a:cubicBezTo>
                  <a:cubicBezTo>
                    <a:pt x="140" y="111"/>
                    <a:pt x="140" y="111"/>
                    <a:pt x="140" y="111"/>
                  </a:cubicBezTo>
                  <a:cubicBezTo>
                    <a:pt x="135" y="128"/>
                    <a:pt x="120" y="140"/>
                    <a:pt x="101" y="140"/>
                  </a:cubicBezTo>
                  <a:cubicBezTo>
                    <a:pt x="92" y="140"/>
                    <a:pt x="81" y="135"/>
                    <a:pt x="74" y="129"/>
                  </a:cubicBezTo>
                  <a:cubicBezTo>
                    <a:pt x="87" y="118"/>
                    <a:pt x="87" y="118"/>
                    <a:pt x="87" y="118"/>
                  </a:cubicBezTo>
                  <a:cubicBezTo>
                    <a:pt x="32" y="103"/>
                    <a:pt x="32" y="103"/>
                    <a:pt x="32" y="103"/>
                  </a:cubicBezTo>
                  <a:lnTo>
                    <a:pt x="42" y="159"/>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1" name="Freeform 63"/>
            <p:cNvSpPr>
              <a:spLocks noEditPoints="1"/>
            </p:cNvSpPr>
            <p:nvPr userDrawn="1"/>
          </p:nvSpPr>
          <p:spPr bwMode="auto">
            <a:xfrm flipH="1" flipV="1">
              <a:off x="11604827" y="828447"/>
              <a:ext cx="742950" cy="744538"/>
            </a:xfrm>
            <a:custGeom>
              <a:avLst/>
              <a:gdLst>
                <a:gd name="T0" fmla="*/ 99 w 198"/>
                <a:gd name="T1" fmla="*/ 0 h 198"/>
                <a:gd name="T2" fmla="*/ 0 w 198"/>
                <a:gd name="T3" fmla="*/ 99 h 198"/>
                <a:gd name="T4" fmla="*/ 99 w 198"/>
                <a:gd name="T5" fmla="*/ 198 h 198"/>
                <a:gd name="T6" fmla="*/ 198 w 198"/>
                <a:gd name="T7" fmla="*/ 99 h 198"/>
                <a:gd name="T8" fmla="*/ 99 w 198"/>
                <a:gd name="T9" fmla="*/ 0 h 198"/>
                <a:gd name="T10" fmla="*/ 151 w 198"/>
                <a:gd name="T11" fmla="*/ 159 h 198"/>
                <a:gd name="T12" fmla="*/ 146 w 198"/>
                <a:gd name="T13" fmla="*/ 164 h 198"/>
                <a:gd name="T14" fmla="*/ 54 w 198"/>
                <a:gd name="T15" fmla="*/ 164 h 198"/>
                <a:gd name="T16" fmla="*/ 49 w 198"/>
                <a:gd name="T17" fmla="*/ 159 h 198"/>
                <a:gd name="T18" fmla="*/ 49 w 198"/>
                <a:gd name="T19" fmla="*/ 149 h 198"/>
                <a:gd name="T20" fmla="*/ 54 w 198"/>
                <a:gd name="T21" fmla="*/ 144 h 198"/>
                <a:gd name="T22" fmla="*/ 146 w 198"/>
                <a:gd name="T23" fmla="*/ 144 h 198"/>
                <a:gd name="T24" fmla="*/ 151 w 198"/>
                <a:gd name="T25" fmla="*/ 149 h 198"/>
                <a:gd name="T26" fmla="*/ 151 w 198"/>
                <a:gd name="T27" fmla="*/ 159 h 198"/>
                <a:gd name="T28" fmla="*/ 100 w 198"/>
                <a:gd name="T29" fmla="*/ 134 h 198"/>
                <a:gd name="T30" fmla="*/ 48 w 198"/>
                <a:gd name="T31" fmla="*/ 76 h 198"/>
                <a:gd name="T32" fmla="*/ 75 w 198"/>
                <a:gd name="T33" fmla="*/ 76 h 198"/>
                <a:gd name="T34" fmla="*/ 75 w 198"/>
                <a:gd name="T35" fmla="*/ 28 h 198"/>
                <a:gd name="T36" fmla="*/ 123 w 198"/>
                <a:gd name="T37" fmla="*/ 28 h 198"/>
                <a:gd name="T38" fmla="*/ 123 w 198"/>
                <a:gd name="T39" fmla="*/ 76 h 198"/>
                <a:gd name="T40" fmla="*/ 152 w 198"/>
                <a:gd name="T41" fmla="*/ 76 h 198"/>
                <a:gd name="T42" fmla="*/ 100 w 198"/>
                <a:gd name="T4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98">
                  <a:moveTo>
                    <a:pt x="99" y="0"/>
                  </a:moveTo>
                  <a:cubicBezTo>
                    <a:pt x="44" y="0"/>
                    <a:pt x="0" y="44"/>
                    <a:pt x="0" y="99"/>
                  </a:cubicBezTo>
                  <a:cubicBezTo>
                    <a:pt x="0" y="154"/>
                    <a:pt x="44" y="198"/>
                    <a:pt x="99" y="198"/>
                  </a:cubicBezTo>
                  <a:cubicBezTo>
                    <a:pt x="154" y="198"/>
                    <a:pt x="198" y="154"/>
                    <a:pt x="198" y="99"/>
                  </a:cubicBezTo>
                  <a:cubicBezTo>
                    <a:pt x="198" y="44"/>
                    <a:pt x="154" y="0"/>
                    <a:pt x="99" y="0"/>
                  </a:cubicBezTo>
                  <a:close/>
                  <a:moveTo>
                    <a:pt x="151" y="159"/>
                  </a:moveTo>
                  <a:cubicBezTo>
                    <a:pt x="151" y="162"/>
                    <a:pt x="149" y="164"/>
                    <a:pt x="146" y="164"/>
                  </a:cubicBezTo>
                  <a:cubicBezTo>
                    <a:pt x="54" y="164"/>
                    <a:pt x="54" y="164"/>
                    <a:pt x="54" y="164"/>
                  </a:cubicBezTo>
                  <a:cubicBezTo>
                    <a:pt x="51" y="164"/>
                    <a:pt x="49" y="162"/>
                    <a:pt x="49" y="159"/>
                  </a:cubicBezTo>
                  <a:cubicBezTo>
                    <a:pt x="49" y="149"/>
                    <a:pt x="49" y="149"/>
                    <a:pt x="49" y="149"/>
                  </a:cubicBezTo>
                  <a:cubicBezTo>
                    <a:pt x="49" y="146"/>
                    <a:pt x="51" y="144"/>
                    <a:pt x="54" y="144"/>
                  </a:cubicBezTo>
                  <a:cubicBezTo>
                    <a:pt x="146" y="144"/>
                    <a:pt x="146" y="144"/>
                    <a:pt x="146" y="144"/>
                  </a:cubicBezTo>
                  <a:cubicBezTo>
                    <a:pt x="149" y="144"/>
                    <a:pt x="151" y="146"/>
                    <a:pt x="151" y="149"/>
                  </a:cubicBezTo>
                  <a:lnTo>
                    <a:pt x="151" y="159"/>
                  </a:lnTo>
                  <a:close/>
                  <a:moveTo>
                    <a:pt x="100" y="134"/>
                  </a:moveTo>
                  <a:cubicBezTo>
                    <a:pt x="48" y="76"/>
                    <a:pt x="48" y="76"/>
                    <a:pt x="48" y="76"/>
                  </a:cubicBezTo>
                  <a:cubicBezTo>
                    <a:pt x="75" y="76"/>
                    <a:pt x="75" y="76"/>
                    <a:pt x="75" y="76"/>
                  </a:cubicBezTo>
                  <a:cubicBezTo>
                    <a:pt x="75" y="28"/>
                    <a:pt x="75" y="28"/>
                    <a:pt x="75" y="28"/>
                  </a:cubicBezTo>
                  <a:cubicBezTo>
                    <a:pt x="123" y="28"/>
                    <a:pt x="123" y="28"/>
                    <a:pt x="123" y="28"/>
                  </a:cubicBezTo>
                  <a:cubicBezTo>
                    <a:pt x="123" y="76"/>
                    <a:pt x="123" y="76"/>
                    <a:pt x="123" y="76"/>
                  </a:cubicBezTo>
                  <a:cubicBezTo>
                    <a:pt x="152" y="76"/>
                    <a:pt x="152" y="76"/>
                    <a:pt x="152" y="76"/>
                  </a:cubicBezTo>
                  <a:lnTo>
                    <a:pt x="100" y="134"/>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2" name="Freeform 70"/>
            <p:cNvSpPr>
              <a:spLocks noEditPoints="1"/>
            </p:cNvSpPr>
            <p:nvPr userDrawn="1"/>
          </p:nvSpPr>
          <p:spPr bwMode="auto">
            <a:xfrm rot="2321078" flipH="1" flipV="1">
              <a:off x="11572640" y="1760621"/>
              <a:ext cx="750888" cy="744538"/>
            </a:xfrm>
            <a:custGeom>
              <a:avLst/>
              <a:gdLst>
                <a:gd name="T0" fmla="*/ 179 w 200"/>
                <a:gd name="T1" fmla="*/ 160 h 198"/>
                <a:gd name="T2" fmla="*/ 181 w 200"/>
                <a:gd name="T3" fmla="*/ 198 h 198"/>
                <a:gd name="T4" fmla="*/ 147 w 200"/>
                <a:gd name="T5" fmla="*/ 174 h 198"/>
                <a:gd name="T6" fmla="*/ 140 w 200"/>
                <a:gd name="T7" fmla="*/ 175 h 198"/>
                <a:gd name="T8" fmla="*/ 81 w 200"/>
                <a:gd name="T9" fmla="*/ 115 h 198"/>
                <a:gd name="T10" fmla="*/ 140 w 200"/>
                <a:gd name="T11" fmla="*/ 55 h 198"/>
                <a:gd name="T12" fmla="*/ 200 w 200"/>
                <a:gd name="T13" fmla="*/ 115 h 198"/>
                <a:gd name="T14" fmla="*/ 179 w 200"/>
                <a:gd name="T15" fmla="*/ 160 h 198"/>
                <a:gd name="T16" fmla="*/ 140 w 200"/>
                <a:gd name="T17" fmla="*/ 70 h 198"/>
                <a:gd name="T18" fmla="*/ 96 w 200"/>
                <a:gd name="T19" fmla="*/ 114 h 198"/>
                <a:gd name="T20" fmla="*/ 140 w 200"/>
                <a:gd name="T21" fmla="*/ 158 h 198"/>
                <a:gd name="T22" fmla="*/ 146 w 200"/>
                <a:gd name="T23" fmla="*/ 158 h 198"/>
                <a:gd name="T24" fmla="*/ 168 w 200"/>
                <a:gd name="T25" fmla="*/ 173 h 198"/>
                <a:gd name="T26" fmla="*/ 169 w 200"/>
                <a:gd name="T27" fmla="*/ 147 h 198"/>
                <a:gd name="T28" fmla="*/ 184 w 200"/>
                <a:gd name="T29" fmla="*/ 114 h 198"/>
                <a:gd name="T30" fmla="*/ 140 w 200"/>
                <a:gd name="T31" fmla="*/ 70 h 198"/>
                <a:gd name="T32" fmla="*/ 69 w 200"/>
                <a:gd name="T33" fmla="*/ 119 h 198"/>
                <a:gd name="T34" fmla="*/ 79 w 200"/>
                <a:gd name="T35" fmla="*/ 157 h 198"/>
                <a:gd name="T36" fmla="*/ 79 w 200"/>
                <a:gd name="T37" fmla="*/ 157 h 198"/>
                <a:gd name="T38" fmla="*/ 69 w 200"/>
                <a:gd name="T39" fmla="*/ 156 h 198"/>
                <a:gd name="T40" fmla="*/ 24 w 200"/>
                <a:gd name="T41" fmla="*/ 187 h 198"/>
                <a:gd name="T42" fmla="*/ 27 w 200"/>
                <a:gd name="T43" fmla="*/ 138 h 198"/>
                <a:gd name="T44" fmla="*/ 0 w 200"/>
                <a:gd name="T45" fmla="*/ 78 h 198"/>
                <a:gd name="T46" fmla="*/ 79 w 200"/>
                <a:gd name="T47" fmla="*/ 0 h 198"/>
                <a:gd name="T48" fmla="*/ 150 w 200"/>
                <a:gd name="T49" fmla="*/ 46 h 198"/>
                <a:gd name="T50" fmla="*/ 142 w 200"/>
                <a:gd name="T51" fmla="*/ 45 h 198"/>
                <a:gd name="T52" fmla="*/ 69 w 200"/>
                <a:gd name="T53" fmla="*/ 1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98">
                  <a:moveTo>
                    <a:pt x="179" y="160"/>
                  </a:moveTo>
                  <a:cubicBezTo>
                    <a:pt x="181" y="198"/>
                    <a:pt x="181" y="198"/>
                    <a:pt x="181" y="198"/>
                  </a:cubicBezTo>
                  <a:cubicBezTo>
                    <a:pt x="147" y="174"/>
                    <a:pt x="147" y="174"/>
                    <a:pt x="147" y="174"/>
                  </a:cubicBezTo>
                  <a:cubicBezTo>
                    <a:pt x="145" y="174"/>
                    <a:pt x="143" y="175"/>
                    <a:pt x="140" y="175"/>
                  </a:cubicBezTo>
                  <a:cubicBezTo>
                    <a:pt x="107" y="175"/>
                    <a:pt x="81" y="148"/>
                    <a:pt x="81" y="115"/>
                  </a:cubicBezTo>
                  <a:cubicBezTo>
                    <a:pt x="81" y="82"/>
                    <a:pt x="107" y="55"/>
                    <a:pt x="140" y="55"/>
                  </a:cubicBezTo>
                  <a:cubicBezTo>
                    <a:pt x="173" y="55"/>
                    <a:pt x="200" y="82"/>
                    <a:pt x="200" y="115"/>
                  </a:cubicBezTo>
                  <a:cubicBezTo>
                    <a:pt x="200" y="133"/>
                    <a:pt x="192" y="149"/>
                    <a:pt x="179" y="160"/>
                  </a:cubicBezTo>
                  <a:close/>
                  <a:moveTo>
                    <a:pt x="140" y="70"/>
                  </a:moveTo>
                  <a:cubicBezTo>
                    <a:pt x="116" y="70"/>
                    <a:pt x="96" y="90"/>
                    <a:pt x="96" y="114"/>
                  </a:cubicBezTo>
                  <a:cubicBezTo>
                    <a:pt x="96" y="138"/>
                    <a:pt x="116" y="158"/>
                    <a:pt x="140" y="158"/>
                  </a:cubicBezTo>
                  <a:cubicBezTo>
                    <a:pt x="142" y="158"/>
                    <a:pt x="144" y="158"/>
                    <a:pt x="146" y="158"/>
                  </a:cubicBezTo>
                  <a:cubicBezTo>
                    <a:pt x="168" y="173"/>
                    <a:pt x="168" y="173"/>
                    <a:pt x="168" y="173"/>
                  </a:cubicBezTo>
                  <a:cubicBezTo>
                    <a:pt x="169" y="147"/>
                    <a:pt x="169" y="147"/>
                    <a:pt x="169" y="147"/>
                  </a:cubicBezTo>
                  <a:cubicBezTo>
                    <a:pt x="178" y="139"/>
                    <a:pt x="184" y="127"/>
                    <a:pt x="184" y="114"/>
                  </a:cubicBezTo>
                  <a:cubicBezTo>
                    <a:pt x="184" y="90"/>
                    <a:pt x="164" y="70"/>
                    <a:pt x="140" y="70"/>
                  </a:cubicBezTo>
                  <a:close/>
                  <a:moveTo>
                    <a:pt x="69" y="119"/>
                  </a:moveTo>
                  <a:cubicBezTo>
                    <a:pt x="69" y="133"/>
                    <a:pt x="72" y="146"/>
                    <a:pt x="79" y="157"/>
                  </a:cubicBezTo>
                  <a:cubicBezTo>
                    <a:pt x="79" y="157"/>
                    <a:pt x="79" y="157"/>
                    <a:pt x="79" y="157"/>
                  </a:cubicBezTo>
                  <a:cubicBezTo>
                    <a:pt x="75" y="157"/>
                    <a:pt x="72" y="156"/>
                    <a:pt x="69" y="156"/>
                  </a:cubicBezTo>
                  <a:cubicBezTo>
                    <a:pt x="24" y="187"/>
                    <a:pt x="24" y="187"/>
                    <a:pt x="24" y="187"/>
                  </a:cubicBezTo>
                  <a:cubicBezTo>
                    <a:pt x="27" y="138"/>
                    <a:pt x="27" y="138"/>
                    <a:pt x="27" y="138"/>
                  </a:cubicBezTo>
                  <a:cubicBezTo>
                    <a:pt x="11" y="123"/>
                    <a:pt x="0" y="102"/>
                    <a:pt x="0" y="78"/>
                  </a:cubicBezTo>
                  <a:cubicBezTo>
                    <a:pt x="0" y="35"/>
                    <a:pt x="35" y="0"/>
                    <a:pt x="79" y="0"/>
                  </a:cubicBezTo>
                  <a:cubicBezTo>
                    <a:pt x="110" y="0"/>
                    <a:pt x="138" y="19"/>
                    <a:pt x="150" y="46"/>
                  </a:cubicBezTo>
                  <a:cubicBezTo>
                    <a:pt x="147" y="45"/>
                    <a:pt x="145" y="45"/>
                    <a:pt x="142" y="45"/>
                  </a:cubicBezTo>
                  <a:cubicBezTo>
                    <a:pt x="101" y="45"/>
                    <a:pt x="69" y="78"/>
                    <a:pt x="69" y="119"/>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3" name="Freeform 72"/>
            <p:cNvSpPr>
              <a:spLocks noEditPoints="1"/>
            </p:cNvSpPr>
            <p:nvPr userDrawn="1"/>
          </p:nvSpPr>
          <p:spPr bwMode="auto">
            <a:xfrm rot="3251596" flipH="1" flipV="1">
              <a:off x="10808825" y="3091717"/>
              <a:ext cx="432925" cy="38086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4" name="Freeform 74"/>
            <p:cNvSpPr>
              <a:spLocks noEditPoints="1"/>
            </p:cNvSpPr>
            <p:nvPr userDrawn="1"/>
          </p:nvSpPr>
          <p:spPr bwMode="auto">
            <a:xfrm rot="1402556" flipH="1" flipV="1">
              <a:off x="11420212" y="2641409"/>
              <a:ext cx="741363" cy="722313"/>
            </a:xfrm>
            <a:custGeom>
              <a:avLst/>
              <a:gdLst>
                <a:gd name="T0" fmla="*/ 99 w 197"/>
                <a:gd name="T1" fmla="*/ 191 h 192"/>
                <a:gd name="T2" fmla="*/ 99 w 197"/>
                <a:gd name="T3" fmla="*/ 192 h 192"/>
                <a:gd name="T4" fmla="*/ 99 w 197"/>
                <a:gd name="T5" fmla="*/ 191 h 192"/>
                <a:gd name="T6" fmla="*/ 99 w 197"/>
                <a:gd name="T7" fmla="*/ 192 h 192"/>
                <a:gd name="T8" fmla="*/ 99 w 197"/>
                <a:gd name="T9" fmla="*/ 191 h 192"/>
                <a:gd name="T10" fmla="*/ 3 w 197"/>
                <a:gd name="T11" fmla="*/ 64 h 192"/>
                <a:gd name="T12" fmla="*/ 3 w 197"/>
                <a:gd name="T13" fmla="*/ 55 h 192"/>
                <a:gd name="T14" fmla="*/ 51 w 197"/>
                <a:gd name="T15" fmla="*/ 10 h 192"/>
                <a:gd name="T16" fmla="*/ 99 w 197"/>
                <a:gd name="T17" fmla="*/ 49 h 192"/>
                <a:gd name="T18" fmla="*/ 146 w 197"/>
                <a:gd name="T19" fmla="*/ 10 h 192"/>
                <a:gd name="T20" fmla="*/ 194 w 197"/>
                <a:gd name="T21" fmla="*/ 55 h 192"/>
                <a:gd name="T22" fmla="*/ 194 w 197"/>
                <a:gd name="T23" fmla="*/ 64 h 192"/>
                <a:gd name="T24" fmla="*/ 99 w 197"/>
                <a:gd name="T25" fmla="*/ 191 h 192"/>
                <a:gd name="T26" fmla="*/ 27 w 197"/>
                <a:gd name="T27" fmla="*/ 32 h 192"/>
                <a:gd name="T28" fmla="*/ 37 w 197"/>
                <a:gd name="T29" fmla="*/ 108 h 192"/>
                <a:gd name="T30" fmla="*/ 81 w 197"/>
                <a:gd name="T31" fmla="*/ 44 h 192"/>
                <a:gd name="T32" fmla="*/ 27 w 197"/>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2">
                  <a:moveTo>
                    <a:pt x="99" y="191"/>
                  </a:moveTo>
                  <a:cubicBezTo>
                    <a:pt x="99" y="191"/>
                    <a:pt x="99" y="192"/>
                    <a:pt x="99" y="192"/>
                  </a:cubicBezTo>
                  <a:cubicBezTo>
                    <a:pt x="99" y="192"/>
                    <a:pt x="99" y="192"/>
                    <a:pt x="99" y="191"/>
                  </a:cubicBezTo>
                  <a:cubicBezTo>
                    <a:pt x="99" y="192"/>
                    <a:pt x="99" y="192"/>
                    <a:pt x="99" y="192"/>
                  </a:cubicBezTo>
                  <a:cubicBezTo>
                    <a:pt x="99" y="192"/>
                    <a:pt x="99" y="191"/>
                    <a:pt x="99" y="191"/>
                  </a:cubicBezTo>
                  <a:cubicBezTo>
                    <a:pt x="1" y="127"/>
                    <a:pt x="3" y="64"/>
                    <a:pt x="3" y="64"/>
                  </a:cubicBezTo>
                  <a:cubicBezTo>
                    <a:pt x="3" y="64"/>
                    <a:pt x="3" y="62"/>
                    <a:pt x="3" y="55"/>
                  </a:cubicBezTo>
                  <a:cubicBezTo>
                    <a:pt x="3" y="30"/>
                    <a:pt x="25" y="10"/>
                    <a:pt x="51" y="10"/>
                  </a:cubicBezTo>
                  <a:cubicBezTo>
                    <a:pt x="95" y="10"/>
                    <a:pt x="99" y="49"/>
                    <a:pt x="99" y="49"/>
                  </a:cubicBezTo>
                  <a:cubicBezTo>
                    <a:pt x="99" y="49"/>
                    <a:pt x="103" y="10"/>
                    <a:pt x="146" y="10"/>
                  </a:cubicBezTo>
                  <a:cubicBezTo>
                    <a:pt x="172" y="10"/>
                    <a:pt x="194" y="30"/>
                    <a:pt x="194" y="55"/>
                  </a:cubicBezTo>
                  <a:cubicBezTo>
                    <a:pt x="194" y="62"/>
                    <a:pt x="194" y="64"/>
                    <a:pt x="194" y="64"/>
                  </a:cubicBezTo>
                  <a:cubicBezTo>
                    <a:pt x="194" y="64"/>
                    <a:pt x="197" y="127"/>
                    <a:pt x="99" y="191"/>
                  </a:cubicBezTo>
                  <a:close/>
                  <a:moveTo>
                    <a:pt x="27" y="32"/>
                  </a:moveTo>
                  <a:cubicBezTo>
                    <a:pt x="0" y="66"/>
                    <a:pt x="39" y="112"/>
                    <a:pt x="37" y="108"/>
                  </a:cubicBezTo>
                  <a:cubicBezTo>
                    <a:pt x="5" y="0"/>
                    <a:pt x="81" y="44"/>
                    <a:pt x="81" y="44"/>
                  </a:cubicBezTo>
                  <a:cubicBezTo>
                    <a:pt x="81" y="44"/>
                    <a:pt x="59" y="5"/>
                    <a:pt x="27" y="32"/>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5" name="Freeform 94"/>
            <p:cNvSpPr>
              <a:spLocks noEditPoints="1"/>
            </p:cNvSpPr>
            <p:nvPr userDrawn="1"/>
          </p:nvSpPr>
          <p:spPr bwMode="auto">
            <a:xfrm flipH="1" flipV="1">
              <a:off x="10865874" y="3623757"/>
              <a:ext cx="899679" cy="863617"/>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6" name="Freeform 112"/>
            <p:cNvSpPr>
              <a:spLocks noEditPoints="1"/>
            </p:cNvSpPr>
            <p:nvPr userDrawn="1"/>
          </p:nvSpPr>
          <p:spPr bwMode="auto">
            <a:xfrm rot="1680850" flipH="1" flipV="1">
              <a:off x="10759607" y="5575671"/>
              <a:ext cx="750888" cy="747713"/>
            </a:xfrm>
            <a:custGeom>
              <a:avLst/>
              <a:gdLst>
                <a:gd name="T0" fmla="*/ 12 w 200"/>
                <a:gd name="T1" fmla="*/ 199 h 199"/>
                <a:gd name="T2" fmla="*/ 0 w 200"/>
                <a:gd name="T3" fmla="*/ 95 h 199"/>
                <a:gd name="T4" fmla="*/ 0 w 200"/>
                <a:gd name="T5" fmla="*/ 72 h 199"/>
                <a:gd name="T6" fmla="*/ 100 w 200"/>
                <a:gd name="T7" fmla="*/ 0 h 199"/>
                <a:gd name="T8" fmla="*/ 200 w 200"/>
                <a:gd name="T9" fmla="*/ 72 h 199"/>
                <a:gd name="T10" fmla="*/ 200 w 200"/>
                <a:gd name="T11" fmla="*/ 95 h 199"/>
                <a:gd name="T12" fmla="*/ 188 w 200"/>
                <a:gd name="T13" fmla="*/ 199 h 199"/>
                <a:gd name="T14" fmla="*/ 180 w 200"/>
                <a:gd name="T15" fmla="*/ 191 h 199"/>
                <a:gd name="T16" fmla="*/ 100 w 200"/>
                <a:gd name="T17" fmla="*/ 138 h 199"/>
                <a:gd name="T18" fmla="*/ 21 w 200"/>
                <a:gd name="T19" fmla="*/ 191 h 199"/>
                <a:gd name="T20" fmla="*/ 148 w 200"/>
                <a:gd name="T21" fmla="*/ 118 h 199"/>
                <a:gd name="T22" fmla="*/ 52 w 200"/>
                <a:gd name="T23" fmla="*/ 67 h 199"/>
                <a:gd name="T24" fmla="*/ 79 w 200"/>
                <a:gd name="T25" fmla="*/ 137 h 199"/>
                <a:gd name="T26" fmla="*/ 121 w 200"/>
                <a:gd name="T27" fmla="*/ 137 h 199"/>
                <a:gd name="T28" fmla="*/ 71 w 200"/>
                <a:gd name="T29" fmla="*/ 142 h 199"/>
                <a:gd name="T30" fmla="*/ 8 w 200"/>
                <a:gd name="T31" fmla="*/ 178 h 199"/>
                <a:gd name="T32" fmla="*/ 186 w 200"/>
                <a:gd name="T33" fmla="*/ 69 h 199"/>
                <a:gd name="T34" fmla="*/ 14 w 200"/>
                <a:gd name="T35" fmla="*/ 69 h 199"/>
                <a:gd name="T36" fmla="*/ 8 w 200"/>
                <a:gd name="T37" fmla="*/ 87 h 199"/>
                <a:gd name="T38" fmla="*/ 16 w 200"/>
                <a:gd name="T39" fmla="*/ 80 h 199"/>
                <a:gd name="T40" fmla="*/ 100 w 200"/>
                <a:gd name="T41" fmla="*/ 25 h 199"/>
                <a:gd name="T42" fmla="*/ 184 w 200"/>
                <a:gd name="T43" fmla="*/ 80 h 199"/>
                <a:gd name="T44" fmla="*/ 192 w 200"/>
                <a:gd name="T45" fmla="*/ 88 h 199"/>
                <a:gd name="T46" fmla="*/ 192 w 200"/>
                <a:gd name="T47" fmla="*/ 100 h 199"/>
                <a:gd name="T48" fmla="*/ 192 w 200"/>
                <a:gd name="T49" fmla="*/ 178 h 199"/>
                <a:gd name="T50" fmla="*/ 68 w 200"/>
                <a:gd name="T51" fmla="*/ 107 h 199"/>
                <a:gd name="T52" fmla="*/ 132 w 200"/>
                <a:gd name="T53" fmla="*/ 111 h 199"/>
                <a:gd name="T54" fmla="*/ 68 w 200"/>
                <a:gd name="T55" fmla="*/ 107 h 199"/>
                <a:gd name="T56" fmla="*/ 132 w 200"/>
                <a:gd name="T57" fmla="*/ 95 h 199"/>
                <a:gd name="T58" fmla="*/ 68 w 200"/>
                <a:gd name="T59" fmla="*/ 99 h 199"/>
                <a:gd name="T60" fmla="*/ 68 w 200"/>
                <a:gd name="T61" fmla="*/ 83 h 199"/>
                <a:gd name="T62" fmla="*/ 132 w 200"/>
                <a:gd name="T63" fmla="*/ 87 h 199"/>
                <a:gd name="T64" fmla="*/ 68 w 200"/>
                <a:gd name="T65"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99">
                  <a:moveTo>
                    <a:pt x="188" y="199"/>
                  </a:moveTo>
                  <a:cubicBezTo>
                    <a:pt x="12" y="199"/>
                    <a:pt x="12" y="199"/>
                    <a:pt x="12" y="199"/>
                  </a:cubicBezTo>
                  <a:cubicBezTo>
                    <a:pt x="6" y="199"/>
                    <a:pt x="0" y="194"/>
                    <a:pt x="0" y="187"/>
                  </a:cubicBezTo>
                  <a:cubicBezTo>
                    <a:pt x="0" y="95"/>
                    <a:pt x="0" y="95"/>
                    <a:pt x="0" y="95"/>
                  </a:cubicBezTo>
                  <a:cubicBezTo>
                    <a:pt x="0" y="95"/>
                    <a:pt x="0" y="95"/>
                    <a:pt x="0" y="95"/>
                  </a:cubicBezTo>
                  <a:cubicBezTo>
                    <a:pt x="0" y="89"/>
                    <a:pt x="0" y="78"/>
                    <a:pt x="0" y="72"/>
                  </a:cubicBezTo>
                  <a:cubicBezTo>
                    <a:pt x="0" y="64"/>
                    <a:pt x="6" y="61"/>
                    <a:pt x="6" y="61"/>
                  </a:cubicBezTo>
                  <a:cubicBezTo>
                    <a:pt x="100" y="0"/>
                    <a:pt x="100" y="0"/>
                    <a:pt x="100" y="0"/>
                  </a:cubicBezTo>
                  <a:cubicBezTo>
                    <a:pt x="194" y="61"/>
                    <a:pt x="194" y="61"/>
                    <a:pt x="194" y="61"/>
                  </a:cubicBezTo>
                  <a:cubicBezTo>
                    <a:pt x="194" y="61"/>
                    <a:pt x="200" y="64"/>
                    <a:pt x="200" y="72"/>
                  </a:cubicBezTo>
                  <a:cubicBezTo>
                    <a:pt x="200" y="78"/>
                    <a:pt x="200" y="89"/>
                    <a:pt x="200" y="95"/>
                  </a:cubicBezTo>
                  <a:cubicBezTo>
                    <a:pt x="200" y="95"/>
                    <a:pt x="200" y="95"/>
                    <a:pt x="200" y="95"/>
                  </a:cubicBezTo>
                  <a:cubicBezTo>
                    <a:pt x="200" y="187"/>
                    <a:pt x="200" y="187"/>
                    <a:pt x="200" y="187"/>
                  </a:cubicBezTo>
                  <a:cubicBezTo>
                    <a:pt x="200" y="194"/>
                    <a:pt x="195" y="199"/>
                    <a:pt x="188" y="199"/>
                  </a:cubicBezTo>
                  <a:close/>
                  <a:moveTo>
                    <a:pt x="21" y="191"/>
                  </a:moveTo>
                  <a:cubicBezTo>
                    <a:pt x="180" y="191"/>
                    <a:pt x="180" y="191"/>
                    <a:pt x="180" y="191"/>
                  </a:cubicBezTo>
                  <a:cubicBezTo>
                    <a:pt x="183" y="191"/>
                    <a:pt x="185" y="190"/>
                    <a:pt x="187" y="189"/>
                  </a:cubicBezTo>
                  <a:cubicBezTo>
                    <a:pt x="100" y="138"/>
                    <a:pt x="100" y="138"/>
                    <a:pt x="100" y="138"/>
                  </a:cubicBezTo>
                  <a:cubicBezTo>
                    <a:pt x="13" y="189"/>
                    <a:pt x="13" y="189"/>
                    <a:pt x="13" y="189"/>
                  </a:cubicBezTo>
                  <a:cubicBezTo>
                    <a:pt x="15" y="190"/>
                    <a:pt x="18" y="191"/>
                    <a:pt x="21" y="191"/>
                  </a:cubicBezTo>
                  <a:close/>
                  <a:moveTo>
                    <a:pt x="121" y="137"/>
                  </a:moveTo>
                  <a:cubicBezTo>
                    <a:pt x="148" y="118"/>
                    <a:pt x="148" y="118"/>
                    <a:pt x="148" y="118"/>
                  </a:cubicBezTo>
                  <a:cubicBezTo>
                    <a:pt x="148" y="67"/>
                    <a:pt x="148" y="67"/>
                    <a:pt x="148" y="67"/>
                  </a:cubicBezTo>
                  <a:cubicBezTo>
                    <a:pt x="52" y="67"/>
                    <a:pt x="52" y="67"/>
                    <a:pt x="52" y="67"/>
                  </a:cubicBezTo>
                  <a:cubicBezTo>
                    <a:pt x="52" y="118"/>
                    <a:pt x="52" y="118"/>
                    <a:pt x="52" y="118"/>
                  </a:cubicBezTo>
                  <a:cubicBezTo>
                    <a:pt x="79" y="137"/>
                    <a:pt x="79" y="137"/>
                    <a:pt x="79" y="137"/>
                  </a:cubicBezTo>
                  <a:cubicBezTo>
                    <a:pt x="100" y="125"/>
                    <a:pt x="100" y="125"/>
                    <a:pt x="100" y="125"/>
                  </a:cubicBezTo>
                  <a:lnTo>
                    <a:pt x="121" y="137"/>
                  </a:lnTo>
                  <a:close/>
                  <a:moveTo>
                    <a:pt x="8" y="178"/>
                  </a:moveTo>
                  <a:cubicBezTo>
                    <a:pt x="71" y="142"/>
                    <a:pt x="71" y="142"/>
                    <a:pt x="71" y="142"/>
                  </a:cubicBezTo>
                  <a:cubicBezTo>
                    <a:pt x="8" y="99"/>
                    <a:pt x="8" y="99"/>
                    <a:pt x="8" y="99"/>
                  </a:cubicBezTo>
                  <a:lnTo>
                    <a:pt x="8" y="178"/>
                  </a:lnTo>
                  <a:close/>
                  <a:moveTo>
                    <a:pt x="192" y="80"/>
                  </a:moveTo>
                  <a:cubicBezTo>
                    <a:pt x="192" y="72"/>
                    <a:pt x="186" y="69"/>
                    <a:pt x="186" y="69"/>
                  </a:cubicBezTo>
                  <a:cubicBezTo>
                    <a:pt x="100" y="13"/>
                    <a:pt x="100" y="13"/>
                    <a:pt x="100" y="13"/>
                  </a:cubicBezTo>
                  <a:cubicBezTo>
                    <a:pt x="14" y="69"/>
                    <a:pt x="14" y="69"/>
                    <a:pt x="14" y="69"/>
                  </a:cubicBezTo>
                  <a:cubicBezTo>
                    <a:pt x="14" y="69"/>
                    <a:pt x="8" y="72"/>
                    <a:pt x="8" y="80"/>
                  </a:cubicBezTo>
                  <a:cubicBezTo>
                    <a:pt x="8" y="84"/>
                    <a:pt x="8" y="87"/>
                    <a:pt x="8" y="87"/>
                  </a:cubicBezTo>
                  <a:cubicBezTo>
                    <a:pt x="16" y="93"/>
                    <a:pt x="16" y="93"/>
                    <a:pt x="16" y="93"/>
                  </a:cubicBezTo>
                  <a:cubicBezTo>
                    <a:pt x="16" y="88"/>
                    <a:pt x="16" y="83"/>
                    <a:pt x="16" y="80"/>
                  </a:cubicBezTo>
                  <a:cubicBezTo>
                    <a:pt x="16" y="75"/>
                    <a:pt x="21" y="73"/>
                    <a:pt x="21" y="73"/>
                  </a:cubicBezTo>
                  <a:cubicBezTo>
                    <a:pt x="100" y="25"/>
                    <a:pt x="100" y="25"/>
                    <a:pt x="100" y="25"/>
                  </a:cubicBezTo>
                  <a:cubicBezTo>
                    <a:pt x="179" y="73"/>
                    <a:pt x="179" y="73"/>
                    <a:pt x="179" y="73"/>
                  </a:cubicBezTo>
                  <a:cubicBezTo>
                    <a:pt x="179" y="73"/>
                    <a:pt x="184" y="75"/>
                    <a:pt x="184" y="80"/>
                  </a:cubicBezTo>
                  <a:cubicBezTo>
                    <a:pt x="184" y="83"/>
                    <a:pt x="184" y="89"/>
                    <a:pt x="184" y="93"/>
                  </a:cubicBezTo>
                  <a:cubicBezTo>
                    <a:pt x="192" y="88"/>
                    <a:pt x="192" y="88"/>
                    <a:pt x="192" y="88"/>
                  </a:cubicBezTo>
                  <a:cubicBezTo>
                    <a:pt x="192" y="88"/>
                    <a:pt x="192" y="81"/>
                    <a:pt x="192" y="80"/>
                  </a:cubicBezTo>
                  <a:close/>
                  <a:moveTo>
                    <a:pt x="192" y="100"/>
                  </a:moveTo>
                  <a:cubicBezTo>
                    <a:pt x="130" y="142"/>
                    <a:pt x="130" y="142"/>
                    <a:pt x="130" y="142"/>
                  </a:cubicBezTo>
                  <a:cubicBezTo>
                    <a:pt x="192" y="178"/>
                    <a:pt x="192" y="178"/>
                    <a:pt x="192" y="178"/>
                  </a:cubicBezTo>
                  <a:lnTo>
                    <a:pt x="192" y="100"/>
                  </a:lnTo>
                  <a:close/>
                  <a:moveTo>
                    <a:pt x="68" y="107"/>
                  </a:moveTo>
                  <a:cubicBezTo>
                    <a:pt x="132" y="107"/>
                    <a:pt x="132" y="107"/>
                    <a:pt x="132" y="107"/>
                  </a:cubicBezTo>
                  <a:cubicBezTo>
                    <a:pt x="132" y="111"/>
                    <a:pt x="132" y="111"/>
                    <a:pt x="132" y="111"/>
                  </a:cubicBezTo>
                  <a:cubicBezTo>
                    <a:pt x="68" y="111"/>
                    <a:pt x="68" y="111"/>
                    <a:pt x="68" y="111"/>
                  </a:cubicBezTo>
                  <a:lnTo>
                    <a:pt x="68" y="107"/>
                  </a:lnTo>
                  <a:close/>
                  <a:moveTo>
                    <a:pt x="68" y="95"/>
                  </a:moveTo>
                  <a:cubicBezTo>
                    <a:pt x="132" y="95"/>
                    <a:pt x="132" y="95"/>
                    <a:pt x="132" y="95"/>
                  </a:cubicBezTo>
                  <a:cubicBezTo>
                    <a:pt x="132" y="99"/>
                    <a:pt x="132" y="99"/>
                    <a:pt x="132" y="99"/>
                  </a:cubicBezTo>
                  <a:cubicBezTo>
                    <a:pt x="68" y="99"/>
                    <a:pt x="68" y="99"/>
                    <a:pt x="68" y="99"/>
                  </a:cubicBezTo>
                  <a:lnTo>
                    <a:pt x="68" y="95"/>
                  </a:lnTo>
                  <a:close/>
                  <a:moveTo>
                    <a:pt x="68" y="83"/>
                  </a:moveTo>
                  <a:cubicBezTo>
                    <a:pt x="132" y="83"/>
                    <a:pt x="132" y="83"/>
                    <a:pt x="132" y="83"/>
                  </a:cubicBezTo>
                  <a:cubicBezTo>
                    <a:pt x="132" y="87"/>
                    <a:pt x="132" y="87"/>
                    <a:pt x="132" y="87"/>
                  </a:cubicBezTo>
                  <a:cubicBezTo>
                    <a:pt x="68" y="87"/>
                    <a:pt x="68" y="87"/>
                    <a:pt x="68" y="87"/>
                  </a:cubicBezTo>
                  <a:lnTo>
                    <a:pt x="68" y="83"/>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7" name="Freeform 114"/>
            <p:cNvSpPr>
              <a:spLocks noEditPoints="1"/>
            </p:cNvSpPr>
            <p:nvPr userDrawn="1"/>
          </p:nvSpPr>
          <p:spPr bwMode="auto">
            <a:xfrm rot="4669559" flipH="1" flipV="1">
              <a:off x="12060354" y="5613559"/>
              <a:ext cx="742950" cy="744538"/>
            </a:xfrm>
            <a:custGeom>
              <a:avLst/>
              <a:gdLst>
                <a:gd name="T0" fmla="*/ 195 w 198"/>
                <a:gd name="T1" fmla="*/ 46 h 198"/>
                <a:gd name="T2" fmla="*/ 152 w 198"/>
                <a:gd name="T3" fmla="*/ 4 h 198"/>
                <a:gd name="T4" fmla="*/ 3 w 198"/>
                <a:gd name="T5" fmla="*/ 152 h 198"/>
                <a:gd name="T6" fmla="*/ 46 w 198"/>
                <a:gd name="T7" fmla="*/ 195 h 198"/>
                <a:gd name="T8" fmla="*/ 60 w 198"/>
                <a:gd name="T9" fmla="*/ 195 h 198"/>
                <a:gd name="T10" fmla="*/ 113 w 198"/>
                <a:gd name="T11" fmla="*/ 142 h 198"/>
                <a:gd name="T12" fmla="*/ 112 w 198"/>
                <a:gd name="T13" fmla="*/ 112 h 198"/>
                <a:gd name="T14" fmla="*/ 139 w 198"/>
                <a:gd name="T15" fmla="*/ 115 h 198"/>
                <a:gd name="T16" fmla="*/ 195 w 198"/>
                <a:gd name="T17" fmla="*/ 60 h 198"/>
                <a:gd name="T18" fmla="*/ 195 w 198"/>
                <a:gd name="T19" fmla="*/ 46 h 198"/>
                <a:gd name="T20" fmla="*/ 92 w 198"/>
                <a:gd name="T21" fmla="*/ 142 h 198"/>
                <a:gd name="T22" fmla="*/ 63 w 198"/>
                <a:gd name="T23" fmla="*/ 172 h 198"/>
                <a:gd name="T24" fmla="*/ 43 w 198"/>
                <a:gd name="T25" fmla="*/ 172 h 198"/>
                <a:gd name="T26" fmla="*/ 33 w 198"/>
                <a:gd name="T27" fmla="*/ 162 h 198"/>
                <a:gd name="T28" fmla="*/ 33 w 198"/>
                <a:gd name="T29" fmla="*/ 142 h 198"/>
                <a:gd name="T30" fmla="*/ 63 w 198"/>
                <a:gd name="T31" fmla="*/ 112 h 198"/>
                <a:gd name="T32" fmla="*/ 83 w 198"/>
                <a:gd name="T33" fmla="*/ 112 h 198"/>
                <a:gd name="T34" fmla="*/ 92 w 198"/>
                <a:gd name="T35" fmla="*/ 122 h 198"/>
                <a:gd name="T36" fmla="*/ 92 w 198"/>
                <a:gd name="T37" fmla="*/ 142 h 198"/>
                <a:gd name="T38" fmla="*/ 172 w 198"/>
                <a:gd name="T39" fmla="*/ 63 h 198"/>
                <a:gd name="T40" fmla="*/ 142 w 198"/>
                <a:gd name="T41" fmla="*/ 93 h 198"/>
                <a:gd name="T42" fmla="*/ 122 w 198"/>
                <a:gd name="T43" fmla="*/ 93 h 198"/>
                <a:gd name="T44" fmla="*/ 112 w 198"/>
                <a:gd name="T45" fmla="*/ 83 h 198"/>
                <a:gd name="T46" fmla="*/ 112 w 198"/>
                <a:gd name="T47" fmla="*/ 63 h 198"/>
                <a:gd name="T48" fmla="*/ 142 w 198"/>
                <a:gd name="T49" fmla="*/ 33 h 198"/>
                <a:gd name="T50" fmla="*/ 162 w 198"/>
                <a:gd name="T51" fmla="*/ 33 h 198"/>
                <a:gd name="T52" fmla="*/ 172 w 198"/>
                <a:gd name="T53" fmla="*/ 43 h 198"/>
                <a:gd name="T54" fmla="*/ 172 w 198"/>
                <a:gd name="T55" fmla="*/ 63 h 198"/>
                <a:gd name="T56" fmla="*/ 31 w 198"/>
                <a:gd name="T57" fmla="*/ 91 h 198"/>
                <a:gd name="T58" fmla="*/ 44 w 198"/>
                <a:gd name="T59" fmla="*/ 83 h 198"/>
                <a:gd name="T60" fmla="*/ 30 w 198"/>
                <a:gd name="T61" fmla="*/ 74 h 198"/>
                <a:gd name="T62" fmla="*/ 14 w 198"/>
                <a:gd name="T63" fmla="*/ 91 h 198"/>
                <a:gd name="T64" fmla="*/ 0 w 198"/>
                <a:gd name="T65" fmla="*/ 148 h 198"/>
                <a:gd name="T66" fmla="*/ 26 w 198"/>
                <a:gd name="T67" fmla="*/ 122 h 198"/>
                <a:gd name="T68" fmla="*/ 31 w 198"/>
                <a:gd name="T69" fmla="*/ 91 h 198"/>
                <a:gd name="T70" fmla="*/ 83 w 198"/>
                <a:gd name="T71" fmla="*/ 45 h 198"/>
                <a:gd name="T72" fmla="*/ 91 w 198"/>
                <a:gd name="T73" fmla="*/ 31 h 198"/>
                <a:gd name="T74" fmla="*/ 122 w 198"/>
                <a:gd name="T75" fmla="*/ 27 h 198"/>
                <a:gd name="T76" fmla="*/ 148 w 198"/>
                <a:gd name="T77" fmla="*/ 0 h 198"/>
                <a:gd name="T78" fmla="*/ 91 w 198"/>
                <a:gd name="T79" fmla="*/ 14 h 198"/>
                <a:gd name="T80" fmla="*/ 74 w 198"/>
                <a:gd name="T81" fmla="*/ 30 h 198"/>
                <a:gd name="T82" fmla="*/ 83 w 198"/>
                <a:gd name="T83"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98">
                  <a:moveTo>
                    <a:pt x="195" y="46"/>
                  </a:moveTo>
                  <a:cubicBezTo>
                    <a:pt x="152" y="4"/>
                    <a:pt x="152" y="4"/>
                    <a:pt x="152" y="4"/>
                  </a:cubicBezTo>
                  <a:cubicBezTo>
                    <a:pt x="3" y="152"/>
                    <a:pt x="3" y="152"/>
                    <a:pt x="3" y="152"/>
                  </a:cubicBezTo>
                  <a:cubicBezTo>
                    <a:pt x="46" y="195"/>
                    <a:pt x="46" y="195"/>
                    <a:pt x="46" y="195"/>
                  </a:cubicBezTo>
                  <a:cubicBezTo>
                    <a:pt x="50" y="198"/>
                    <a:pt x="56" y="198"/>
                    <a:pt x="60" y="195"/>
                  </a:cubicBezTo>
                  <a:cubicBezTo>
                    <a:pt x="60" y="195"/>
                    <a:pt x="85" y="169"/>
                    <a:pt x="113" y="142"/>
                  </a:cubicBezTo>
                  <a:cubicBezTo>
                    <a:pt x="117" y="137"/>
                    <a:pt x="107" y="117"/>
                    <a:pt x="112" y="112"/>
                  </a:cubicBezTo>
                  <a:cubicBezTo>
                    <a:pt x="116" y="107"/>
                    <a:pt x="135" y="119"/>
                    <a:pt x="139" y="115"/>
                  </a:cubicBezTo>
                  <a:cubicBezTo>
                    <a:pt x="168" y="86"/>
                    <a:pt x="195" y="60"/>
                    <a:pt x="195" y="60"/>
                  </a:cubicBezTo>
                  <a:cubicBezTo>
                    <a:pt x="198" y="56"/>
                    <a:pt x="198" y="50"/>
                    <a:pt x="195" y="46"/>
                  </a:cubicBezTo>
                  <a:close/>
                  <a:moveTo>
                    <a:pt x="92" y="142"/>
                  </a:moveTo>
                  <a:cubicBezTo>
                    <a:pt x="63" y="172"/>
                    <a:pt x="63" y="172"/>
                    <a:pt x="63" y="172"/>
                  </a:cubicBezTo>
                  <a:cubicBezTo>
                    <a:pt x="57" y="177"/>
                    <a:pt x="48" y="177"/>
                    <a:pt x="43" y="172"/>
                  </a:cubicBezTo>
                  <a:cubicBezTo>
                    <a:pt x="33" y="162"/>
                    <a:pt x="33" y="162"/>
                    <a:pt x="33" y="162"/>
                  </a:cubicBezTo>
                  <a:cubicBezTo>
                    <a:pt x="28" y="156"/>
                    <a:pt x="28" y="148"/>
                    <a:pt x="33" y="142"/>
                  </a:cubicBezTo>
                  <a:cubicBezTo>
                    <a:pt x="63" y="112"/>
                    <a:pt x="63" y="112"/>
                    <a:pt x="63" y="112"/>
                  </a:cubicBezTo>
                  <a:cubicBezTo>
                    <a:pt x="68" y="107"/>
                    <a:pt x="77" y="107"/>
                    <a:pt x="83" y="112"/>
                  </a:cubicBezTo>
                  <a:cubicBezTo>
                    <a:pt x="92" y="122"/>
                    <a:pt x="92" y="122"/>
                    <a:pt x="92" y="122"/>
                  </a:cubicBezTo>
                  <a:cubicBezTo>
                    <a:pt x="98" y="128"/>
                    <a:pt x="98" y="137"/>
                    <a:pt x="92" y="142"/>
                  </a:cubicBezTo>
                  <a:close/>
                  <a:moveTo>
                    <a:pt x="172" y="63"/>
                  </a:moveTo>
                  <a:cubicBezTo>
                    <a:pt x="142" y="93"/>
                    <a:pt x="142" y="93"/>
                    <a:pt x="142" y="93"/>
                  </a:cubicBezTo>
                  <a:cubicBezTo>
                    <a:pt x="136" y="98"/>
                    <a:pt x="128" y="98"/>
                    <a:pt x="122" y="93"/>
                  </a:cubicBezTo>
                  <a:cubicBezTo>
                    <a:pt x="112" y="83"/>
                    <a:pt x="112" y="83"/>
                    <a:pt x="112" y="83"/>
                  </a:cubicBezTo>
                  <a:cubicBezTo>
                    <a:pt x="107" y="77"/>
                    <a:pt x="107" y="68"/>
                    <a:pt x="112" y="63"/>
                  </a:cubicBezTo>
                  <a:cubicBezTo>
                    <a:pt x="142" y="33"/>
                    <a:pt x="142" y="33"/>
                    <a:pt x="142" y="33"/>
                  </a:cubicBezTo>
                  <a:cubicBezTo>
                    <a:pt x="147" y="28"/>
                    <a:pt x="156" y="28"/>
                    <a:pt x="162" y="33"/>
                  </a:cubicBezTo>
                  <a:cubicBezTo>
                    <a:pt x="172" y="43"/>
                    <a:pt x="172" y="43"/>
                    <a:pt x="172" y="43"/>
                  </a:cubicBezTo>
                  <a:cubicBezTo>
                    <a:pt x="177" y="49"/>
                    <a:pt x="177" y="57"/>
                    <a:pt x="172" y="63"/>
                  </a:cubicBezTo>
                  <a:close/>
                  <a:moveTo>
                    <a:pt x="31" y="91"/>
                  </a:moveTo>
                  <a:cubicBezTo>
                    <a:pt x="37" y="86"/>
                    <a:pt x="41" y="87"/>
                    <a:pt x="44" y="83"/>
                  </a:cubicBezTo>
                  <a:cubicBezTo>
                    <a:pt x="48" y="78"/>
                    <a:pt x="38" y="75"/>
                    <a:pt x="30" y="74"/>
                  </a:cubicBezTo>
                  <a:cubicBezTo>
                    <a:pt x="22" y="72"/>
                    <a:pt x="17" y="82"/>
                    <a:pt x="14" y="91"/>
                  </a:cubicBezTo>
                  <a:cubicBezTo>
                    <a:pt x="12" y="100"/>
                    <a:pt x="0" y="148"/>
                    <a:pt x="0" y="148"/>
                  </a:cubicBezTo>
                  <a:cubicBezTo>
                    <a:pt x="26" y="122"/>
                    <a:pt x="26" y="122"/>
                    <a:pt x="26" y="122"/>
                  </a:cubicBezTo>
                  <a:cubicBezTo>
                    <a:pt x="26" y="122"/>
                    <a:pt x="26" y="97"/>
                    <a:pt x="31" y="91"/>
                  </a:cubicBezTo>
                  <a:close/>
                  <a:moveTo>
                    <a:pt x="83" y="45"/>
                  </a:moveTo>
                  <a:cubicBezTo>
                    <a:pt x="87" y="41"/>
                    <a:pt x="85" y="37"/>
                    <a:pt x="91" y="31"/>
                  </a:cubicBezTo>
                  <a:cubicBezTo>
                    <a:pt x="97" y="26"/>
                    <a:pt x="122" y="27"/>
                    <a:pt x="122" y="27"/>
                  </a:cubicBezTo>
                  <a:cubicBezTo>
                    <a:pt x="148" y="0"/>
                    <a:pt x="148" y="0"/>
                    <a:pt x="148" y="0"/>
                  </a:cubicBezTo>
                  <a:cubicBezTo>
                    <a:pt x="148" y="0"/>
                    <a:pt x="100" y="12"/>
                    <a:pt x="91" y="14"/>
                  </a:cubicBezTo>
                  <a:cubicBezTo>
                    <a:pt x="82" y="17"/>
                    <a:pt x="72" y="22"/>
                    <a:pt x="74" y="30"/>
                  </a:cubicBezTo>
                  <a:cubicBezTo>
                    <a:pt x="75" y="38"/>
                    <a:pt x="78" y="48"/>
                    <a:pt x="83" y="45"/>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8" name="Freeform 124"/>
            <p:cNvSpPr>
              <a:spLocks noEditPoints="1"/>
            </p:cNvSpPr>
            <p:nvPr userDrawn="1"/>
          </p:nvSpPr>
          <p:spPr bwMode="auto">
            <a:xfrm rot="2436245" flipH="1" flipV="1">
              <a:off x="10865874" y="6510567"/>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nvGrpSpPr>
            <p:cNvPr id="189" name="Group 4"/>
            <p:cNvGrpSpPr>
              <a:grpSpLocks noChangeAspect="1"/>
            </p:cNvGrpSpPr>
            <p:nvPr userDrawn="1"/>
          </p:nvGrpSpPr>
          <p:grpSpPr bwMode="auto">
            <a:xfrm rot="20193509" flipH="1" flipV="1">
              <a:off x="12026262" y="3958371"/>
              <a:ext cx="542757" cy="1014719"/>
              <a:chOff x="2490" y="1429"/>
              <a:chExt cx="782" cy="1462"/>
            </a:xfrm>
            <a:solidFill>
              <a:schemeClr val="tx1">
                <a:alpha val="3000"/>
              </a:schemeClr>
            </a:solidFill>
          </p:grpSpPr>
          <p:sp>
            <p:nvSpPr>
              <p:cNvPr id="225"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6"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190" name="组合 189"/>
            <p:cNvGrpSpPr/>
            <p:nvPr userDrawn="1"/>
          </p:nvGrpSpPr>
          <p:grpSpPr>
            <a:xfrm rot="670385" flipH="1" flipV="1">
              <a:off x="11549077" y="6101425"/>
              <a:ext cx="282094" cy="805574"/>
              <a:chOff x="9469657" y="2159643"/>
              <a:chExt cx="752475" cy="2148836"/>
            </a:xfrm>
            <a:solidFill>
              <a:schemeClr val="tx1">
                <a:alpha val="3000"/>
              </a:schemeClr>
            </a:solidFill>
          </p:grpSpPr>
          <p:sp>
            <p:nvSpPr>
              <p:cNvPr id="222" name="Freeform 11"/>
              <p:cNvSpPr>
                <a:spLocks/>
              </p:cNvSpPr>
              <p:nvPr userDrawn="1"/>
            </p:nvSpPr>
            <p:spPr bwMode="auto">
              <a:xfrm>
                <a:off x="9469657" y="2954341"/>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3" name="Freeform 14"/>
              <p:cNvSpPr>
                <a:spLocks/>
              </p:cNvSpPr>
              <p:nvPr userDrawn="1"/>
            </p:nvSpPr>
            <p:spPr bwMode="auto">
              <a:xfrm>
                <a:off x="9502998" y="2710495"/>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4" name="任意多边形 223"/>
              <p:cNvSpPr/>
              <p:nvPr userDrawn="1"/>
            </p:nvSpPr>
            <p:spPr>
              <a:xfrm>
                <a:off x="9552204" y="2159643"/>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grpSp>
          <p:nvGrpSpPr>
            <p:cNvPr id="191" name="Group 4"/>
            <p:cNvGrpSpPr>
              <a:grpSpLocks noChangeAspect="1"/>
            </p:cNvGrpSpPr>
            <p:nvPr userDrawn="1"/>
          </p:nvGrpSpPr>
          <p:grpSpPr bwMode="auto">
            <a:xfrm rot="18344534" flipH="1" flipV="1">
              <a:off x="12098997" y="6319872"/>
              <a:ext cx="352657" cy="659317"/>
              <a:chOff x="2490" y="1429"/>
              <a:chExt cx="782" cy="1462"/>
            </a:xfrm>
            <a:solidFill>
              <a:schemeClr val="tx1">
                <a:alpha val="3000"/>
              </a:schemeClr>
            </a:solidFill>
          </p:grpSpPr>
          <p:sp>
            <p:nvSpPr>
              <p:cNvPr id="220"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1"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192" name="Group 4"/>
            <p:cNvGrpSpPr>
              <a:grpSpLocks noChangeAspect="1"/>
            </p:cNvGrpSpPr>
            <p:nvPr userDrawn="1"/>
          </p:nvGrpSpPr>
          <p:grpSpPr bwMode="auto">
            <a:xfrm rot="20384769" flipH="1" flipV="1">
              <a:off x="10811207" y="1889860"/>
              <a:ext cx="542757" cy="1014719"/>
              <a:chOff x="2490" y="1429"/>
              <a:chExt cx="782" cy="1462"/>
            </a:xfrm>
            <a:solidFill>
              <a:schemeClr val="tx1">
                <a:alpha val="3000"/>
              </a:schemeClr>
            </a:solidFill>
          </p:grpSpPr>
          <p:sp>
            <p:nvSpPr>
              <p:cNvPr id="218"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9"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193" name="Group 70"/>
            <p:cNvGrpSpPr>
              <a:grpSpLocks noChangeAspect="1"/>
            </p:cNvGrpSpPr>
            <p:nvPr userDrawn="1"/>
          </p:nvGrpSpPr>
          <p:grpSpPr bwMode="auto">
            <a:xfrm rot="1187272" flipH="1" flipV="1">
              <a:off x="11530071" y="4829099"/>
              <a:ext cx="696926" cy="867919"/>
              <a:chOff x="2343" y="1490"/>
              <a:chExt cx="1076" cy="1340"/>
            </a:xfrm>
            <a:solidFill>
              <a:schemeClr val="tx1">
                <a:alpha val="3000"/>
              </a:schemeClr>
            </a:solidFill>
          </p:grpSpPr>
          <p:sp>
            <p:nvSpPr>
              <p:cNvPr id="213" name="Oval 72"/>
              <p:cNvSpPr>
                <a:spLocks noChangeArrowheads="1"/>
              </p:cNvSpPr>
              <p:nvPr userDrawn="1"/>
            </p:nvSpPr>
            <p:spPr bwMode="auto">
              <a:xfrm>
                <a:off x="2953" y="1699"/>
                <a:ext cx="42"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4" name="Oval 73"/>
              <p:cNvSpPr>
                <a:spLocks noChangeArrowheads="1"/>
              </p:cNvSpPr>
              <p:nvPr userDrawn="1"/>
            </p:nvSpPr>
            <p:spPr bwMode="auto">
              <a:xfrm>
                <a:off x="2767" y="1699"/>
                <a:ext cx="43"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5" name="Freeform 74"/>
              <p:cNvSpPr>
                <a:spLocks/>
              </p:cNvSpPr>
              <p:nvPr userDrawn="1"/>
            </p:nvSpPr>
            <p:spPr bwMode="auto">
              <a:xfrm>
                <a:off x="2767" y="1832"/>
                <a:ext cx="228" cy="81"/>
              </a:xfrm>
              <a:custGeom>
                <a:avLst/>
                <a:gdLst>
                  <a:gd name="T0" fmla="*/ 0 w 96"/>
                  <a:gd name="T1" fmla="*/ 34 h 34"/>
                  <a:gd name="T2" fmla="*/ 96 w 96"/>
                  <a:gd name="T3" fmla="*/ 34 h 34"/>
                  <a:gd name="T4" fmla="*/ 48 w 96"/>
                  <a:gd name="T5" fmla="*/ 0 h 34"/>
                  <a:gd name="T6" fmla="*/ 0 w 96"/>
                  <a:gd name="T7" fmla="*/ 34 h 34"/>
                </a:gdLst>
                <a:ahLst/>
                <a:cxnLst>
                  <a:cxn ang="0">
                    <a:pos x="T0" y="T1"/>
                  </a:cxn>
                  <a:cxn ang="0">
                    <a:pos x="T2" y="T3"/>
                  </a:cxn>
                  <a:cxn ang="0">
                    <a:pos x="T4" y="T5"/>
                  </a:cxn>
                  <a:cxn ang="0">
                    <a:pos x="T6" y="T7"/>
                  </a:cxn>
                </a:cxnLst>
                <a:rect l="0" t="0" r="r" b="b"/>
                <a:pathLst>
                  <a:path w="96" h="34">
                    <a:moveTo>
                      <a:pt x="0" y="34"/>
                    </a:moveTo>
                    <a:cubicBezTo>
                      <a:pt x="96" y="34"/>
                      <a:pt x="96" y="34"/>
                      <a:pt x="96" y="34"/>
                    </a:cubicBezTo>
                    <a:cubicBezTo>
                      <a:pt x="83" y="24"/>
                      <a:pt x="51" y="2"/>
                      <a:pt x="48" y="0"/>
                    </a:cubicBezTo>
                    <a:cubicBezTo>
                      <a:pt x="45" y="2"/>
                      <a:pt x="14" y="24"/>
                      <a:pt x="0"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6" name="Freeform 75"/>
              <p:cNvSpPr>
                <a:spLocks/>
              </p:cNvSpPr>
              <p:nvPr userDrawn="1"/>
            </p:nvSpPr>
            <p:spPr bwMode="auto">
              <a:xfrm>
                <a:off x="2767" y="1930"/>
                <a:ext cx="228" cy="80"/>
              </a:xfrm>
              <a:custGeom>
                <a:avLst/>
                <a:gdLst>
                  <a:gd name="T0" fmla="*/ 48 w 96"/>
                  <a:gd name="T1" fmla="*/ 34 h 34"/>
                  <a:gd name="T2" fmla="*/ 96 w 96"/>
                  <a:gd name="T3" fmla="*/ 0 h 34"/>
                  <a:gd name="T4" fmla="*/ 0 w 96"/>
                  <a:gd name="T5" fmla="*/ 0 h 34"/>
                  <a:gd name="T6" fmla="*/ 48 w 96"/>
                  <a:gd name="T7" fmla="*/ 34 h 34"/>
                </a:gdLst>
                <a:ahLst/>
                <a:cxnLst>
                  <a:cxn ang="0">
                    <a:pos x="T0" y="T1"/>
                  </a:cxn>
                  <a:cxn ang="0">
                    <a:pos x="T2" y="T3"/>
                  </a:cxn>
                  <a:cxn ang="0">
                    <a:pos x="T4" y="T5"/>
                  </a:cxn>
                  <a:cxn ang="0">
                    <a:pos x="T6" y="T7"/>
                  </a:cxn>
                </a:cxnLst>
                <a:rect l="0" t="0" r="r" b="b"/>
                <a:pathLst>
                  <a:path w="96" h="34">
                    <a:moveTo>
                      <a:pt x="48" y="34"/>
                    </a:moveTo>
                    <a:cubicBezTo>
                      <a:pt x="51" y="31"/>
                      <a:pt x="83" y="10"/>
                      <a:pt x="96" y="0"/>
                    </a:cubicBezTo>
                    <a:cubicBezTo>
                      <a:pt x="0" y="0"/>
                      <a:pt x="0" y="0"/>
                      <a:pt x="0" y="0"/>
                    </a:cubicBezTo>
                    <a:cubicBezTo>
                      <a:pt x="14" y="10"/>
                      <a:pt x="45" y="31"/>
                      <a:pt x="48"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7" name="Freeform 76"/>
              <p:cNvSpPr>
                <a:spLocks noEditPoints="1"/>
              </p:cNvSpPr>
              <p:nvPr userDrawn="1"/>
            </p:nvSpPr>
            <p:spPr bwMode="auto">
              <a:xfrm>
                <a:off x="2343" y="1490"/>
                <a:ext cx="1076" cy="1340"/>
              </a:xfrm>
              <a:custGeom>
                <a:avLst/>
                <a:gdLst>
                  <a:gd name="T0" fmla="*/ 452 w 452"/>
                  <a:gd name="T1" fmla="*/ 402 h 564"/>
                  <a:gd name="T2" fmla="*/ 367 w 452"/>
                  <a:gd name="T3" fmla="*/ 269 h 564"/>
                  <a:gd name="T4" fmla="*/ 360 w 452"/>
                  <a:gd name="T5" fmla="*/ 135 h 564"/>
                  <a:gd name="T6" fmla="*/ 226 w 452"/>
                  <a:gd name="T7" fmla="*/ 0 h 564"/>
                  <a:gd name="T8" fmla="*/ 92 w 452"/>
                  <a:gd name="T9" fmla="*/ 135 h 564"/>
                  <a:gd name="T10" fmla="*/ 85 w 452"/>
                  <a:gd name="T11" fmla="*/ 269 h 564"/>
                  <a:gd name="T12" fmla="*/ 0 w 452"/>
                  <a:gd name="T13" fmla="*/ 402 h 564"/>
                  <a:gd name="T14" fmla="*/ 83 w 452"/>
                  <a:gd name="T15" fmla="*/ 406 h 564"/>
                  <a:gd name="T16" fmla="*/ 83 w 452"/>
                  <a:gd name="T17" fmla="*/ 558 h 564"/>
                  <a:gd name="T18" fmla="*/ 83 w 452"/>
                  <a:gd name="T19" fmla="*/ 564 h 564"/>
                  <a:gd name="T20" fmla="*/ 369 w 452"/>
                  <a:gd name="T21" fmla="*/ 564 h 564"/>
                  <a:gd name="T22" fmla="*/ 369 w 452"/>
                  <a:gd name="T23" fmla="*/ 552 h 564"/>
                  <a:gd name="T24" fmla="*/ 369 w 452"/>
                  <a:gd name="T25" fmla="*/ 552 h 564"/>
                  <a:gd name="T26" fmla="*/ 369 w 452"/>
                  <a:gd name="T27" fmla="*/ 406 h 564"/>
                  <a:gd name="T28" fmla="*/ 452 w 452"/>
                  <a:gd name="T29" fmla="*/ 402 h 564"/>
                  <a:gd name="T30" fmla="*/ 265 w 452"/>
                  <a:gd name="T31" fmla="*/ 69 h 564"/>
                  <a:gd name="T32" fmla="*/ 293 w 452"/>
                  <a:gd name="T33" fmla="*/ 98 h 564"/>
                  <a:gd name="T34" fmla="*/ 265 w 452"/>
                  <a:gd name="T35" fmla="*/ 126 h 564"/>
                  <a:gd name="T36" fmla="*/ 237 w 452"/>
                  <a:gd name="T37" fmla="*/ 98 h 564"/>
                  <a:gd name="T38" fmla="*/ 265 w 452"/>
                  <a:gd name="T39" fmla="*/ 69 h 564"/>
                  <a:gd name="T40" fmla="*/ 226 w 452"/>
                  <a:gd name="T41" fmla="*/ 135 h 564"/>
                  <a:gd name="T42" fmla="*/ 293 w 452"/>
                  <a:gd name="T43" fmla="*/ 181 h 564"/>
                  <a:gd name="T44" fmla="*/ 226 w 452"/>
                  <a:gd name="T45" fmla="*/ 228 h 564"/>
                  <a:gd name="T46" fmla="*/ 159 w 452"/>
                  <a:gd name="T47" fmla="*/ 181 h 564"/>
                  <a:gd name="T48" fmla="*/ 224 w 452"/>
                  <a:gd name="T49" fmla="*/ 137 h 564"/>
                  <a:gd name="T50" fmla="*/ 226 w 452"/>
                  <a:gd name="T51" fmla="*/ 135 h 564"/>
                  <a:gd name="T52" fmla="*/ 187 w 452"/>
                  <a:gd name="T53" fmla="*/ 69 h 564"/>
                  <a:gd name="T54" fmla="*/ 216 w 452"/>
                  <a:gd name="T55" fmla="*/ 98 h 564"/>
                  <a:gd name="T56" fmla="*/ 187 w 452"/>
                  <a:gd name="T57" fmla="*/ 126 h 564"/>
                  <a:gd name="T58" fmla="*/ 159 w 452"/>
                  <a:gd name="T59" fmla="*/ 98 h 564"/>
                  <a:gd name="T60" fmla="*/ 187 w 452"/>
                  <a:gd name="T61" fmla="*/ 69 h 564"/>
                  <a:gd name="T62" fmla="*/ 116 w 452"/>
                  <a:gd name="T63" fmla="*/ 552 h 564"/>
                  <a:gd name="T64" fmla="*/ 159 w 452"/>
                  <a:gd name="T65" fmla="*/ 527 h 564"/>
                  <a:gd name="T66" fmla="*/ 202 w 452"/>
                  <a:gd name="T67" fmla="*/ 552 h 564"/>
                  <a:gd name="T68" fmla="*/ 116 w 452"/>
                  <a:gd name="T69" fmla="*/ 552 h 564"/>
                  <a:gd name="T70" fmla="*/ 214 w 452"/>
                  <a:gd name="T71" fmla="*/ 552 h 564"/>
                  <a:gd name="T72" fmla="*/ 159 w 452"/>
                  <a:gd name="T73" fmla="*/ 515 h 564"/>
                  <a:gd name="T74" fmla="*/ 131 w 452"/>
                  <a:gd name="T75" fmla="*/ 520 h 564"/>
                  <a:gd name="T76" fmla="*/ 133 w 452"/>
                  <a:gd name="T77" fmla="*/ 381 h 564"/>
                  <a:gd name="T78" fmla="*/ 229 w 452"/>
                  <a:gd name="T79" fmla="*/ 267 h 564"/>
                  <a:gd name="T80" fmla="*/ 321 w 452"/>
                  <a:gd name="T81" fmla="*/ 386 h 564"/>
                  <a:gd name="T82" fmla="*/ 322 w 452"/>
                  <a:gd name="T83" fmla="*/ 523 h 564"/>
                  <a:gd name="T84" fmla="*/ 289 w 452"/>
                  <a:gd name="T85" fmla="*/ 515 h 564"/>
                  <a:gd name="T86" fmla="*/ 233 w 452"/>
                  <a:gd name="T87" fmla="*/ 552 h 564"/>
                  <a:gd name="T88" fmla="*/ 214 w 452"/>
                  <a:gd name="T89" fmla="*/ 552 h 564"/>
                  <a:gd name="T90" fmla="*/ 246 w 452"/>
                  <a:gd name="T91" fmla="*/ 552 h 564"/>
                  <a:gd name="T92" fmla="*/ 289 w 452"/>
                  <a:gd name="T93" fmla="*/ 527 h 564"/>
                  <a:gd name="T94" fmla="*/ 332 w 452"/>
                  <a:gd name="T95" fmla="*/ 552 h 564"/>
                  <a:gd name="T96" fmla="*/ 246 w 452"/>
                  <a:gd name="T97" fmla="*/ 55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4">
                    <a:moveTo>
                      <a:pt x="452" y="402"/>
                    </a:moveTo>
                    <a:cubicBezTo>
                      <a:pt x="395" y="372"/>
                      <a:pt x="373" y="323"/>
                      <a:pt x="367" y="269"/>
                    </a:cubicBezTo>
                    <a:cubicBezTo>
                      <a:pt x="366" y="209"/>
                      <a:pt x="364" y="156"/>
                      <a:pt x="360" y="135"/>
                    </a:cubicBezTo>
                    <a:cubicBezTo>
                      <a:pt x="348" y="62"/>
                      <a:pt x="313" y="0"/>
                      <a:pt x="226" y="0"/>
                    </a:cubicBezTo>
                    <a:cubicBezTo>
                      <a:pt x="139" y="0"/>
                      <a:pt x="104" y="62"/>
                      <a:pt x="92" y="135"/>
                    </a:cubicBezTo>
                    <a:cubicBezTo>
                      <a:pt x="88" y="156"/>
                      <a:pt x="86" y="209"/>
                      <a:pt x="85" y="269"/>
                    </a:cubicBezTo>
                    <a:cubicBezTo>
                      <a:pt x="79" y="323"/>
                      <a:pt x="57" y="372"/>
                      <a:pt x="0" y="402"/>
                    </a:cubicBezTo>
                    <a:cubicBezTo>
                      <a:pt x="0" y="402"/>
                      <a:pt x="42" y="426"/>
                      <a:pt x="83" y="406"/>
                    </a:cubicBezTo>
                    <a:cubicBezTo>
                      <a:pt x="83" y="465"/>
                      <a:pt x="83" y="558"/>
                      <a:pt x="83" y="558"/>
                    </a:cubicBezTo>
                    <a:cubicBezTo>
                      <a:pt x="83" y="564"/>
                      <a:pt x="83" y="564"/>
                      <a:pt x="83" y="564"/>
                    </a:cubicBezTo>
                    <a:cubicBezTo>
                      <a:pt x="369" y="564"/>
                      <a:pt x="369" y="564"/>
                      <a:pt x="369" y="564"/>
                    </a:cubicBezTo>
                    <a:cubicBezTo>
                      <a:pt x="369" y="552"/>
                      <a:pt x="369" y="552"/>
                      <a:pt x="369" y="552"/>
                    </a:cubicBezTo>
                    <a:cubicBezTo>
                      <a:pt x="369" y="552"/>
                      <a:pt x="369" y="552"/>
                      <a:pt x="369" y="552"/>
                    </a:cubicBezTo>
                    <a:cubicBezTo>
                      <a:pt x="369" y="530"/>
                      <a:pt x="369" y="456"/>
                      <a:pt x="369" y="406"/>
                    </a:cubicBezTo>
                    <a:cubicBezTo>
                      <a:pt x="410" y="426"/>
                      <a:pt x="452" y="402"/>
                      <a:pt x="452" y="402"/>
                    </a:cubicBezTo>
                    <a:close/>
                    <a:moveTo>
                      <a:pt x="265" y="69"/>
                    </a:moveTo>
                    <a:cubicBezTo>
                      <a:pt x="281" y="69"/>
                      <a:pt x="293" y="82"/>
                      <a:pt x="293" y="98"/>
                    </a:cubicBezTo>
                    <a:cubicBezTo>
                      <a:pt x="293" y="113"/>
                      <a:pt x="281" y="126"/>
                      <a:pt x="265" y="126"/>
                    </a:cubicBezTo>
                    <a:cubicBezTo>
                      <a:pt x="249" y="126"/>
                      <a:pt x="237" y="113"/>
                      <a:pt x="237" y="98"/>
                    </a:cubicBezTo>
                    <a:cubicBezTo>
                      <a:pt x="237" y="82"/>
                      <a:pt x="249" y="69"/>
                      <a:pt x="265" y="69"/>
                    </a:cubicBezTo>
                    <a:close/>
                    <a:moveTo>
                      <a:pt x="226" y="135"/>
                    </a:moveTo>
                    <a:cubicBezTo>
                      <a:pt x="293" y="181"/>
                      <a:pt x="293" y="181"/>
                      <a:pt x="293" y="181"/>
                    </a:cubicBezTo>
                    <a:cubicBezTo>
                      <a:pt x="226" y="228"/>
                      <a:pt x="226" y="228"/>
                      <a:pt x="226" y="228"/>
                    </a:cubicBezTo>
                    <a:cubicBezTo>
                      <a:pt x="159" y="181"/>
                      <a:pt x="159" y="181"/>
                      <a:pt x="159" y="181"/>
                    </a:cubicBezTo>
                    <a:cubicBezTo>
                      <a:pt x="224" y="137"/>
                      <a:pt x="224" y="137"/>
                      <a:pt x="224" y="137"/>
                    </a:cubicBezTo>
                    <a:lnTo>
                      <a:pt x="226" y="135"/>
                    </a:lnTo>
                    <a:close/>
                    <a:moveTo>
                      <a:pt x="187" y="69"/>
                    </a:moveTo>
                    <a:cubicBezTo>
                      <a:pt x="203" y="69"/>
                      <a:pt x="216" y="82"/>
                      <a:pt x="216" y="98"/>
                    </a:cubicBezTo>
                    <a:cubicBezTo>
                      <a:pt x="216" y="113"/>
                      <a:pt x="203" y="126"/>
                      <a:pt x="187" y="126"/>
                    </a:cubicBezTo>
                    <a:cubicBezTo>
                      <a:pt x="171" y="126"/>
                      <a:pt x="159" y="113"/>
                      <a:pt x="159" y="98"/>
                    </a:cubicBezTo>
                    <a:cubicBezTo>
                      <a:pt x="159" y="82"/>
                      <a:pt x="171" y="69"/>
                      <a:pt x="187" y="69"/>
                    </a:cubicBezTo>
                    <a:close/>
                    <a:moveTo>
                      <a:pt x="116" y="552"/>
                    </a:moveTo>
                    <a:cubicBezTo>
                      <a:pt x="119" y="543"/>
                      <a:pt x="129" y="527"/>
                      <a:pt x="159" y="527"/>
                    </a:cubicBezTo>
                    <a:cubicBezTo>
                      <a:pt x="188" y="527"/>
                      <a:pt x="198" y="543"/>
                      <a:pt x="202" y="552"/>
                    </a:cubicBezTo>
                    <a:cubicBezTo>
                      <a:pt x="190" y="552"/>
                      <a:pt x="128" y="552"/>
                      <a:pt x="116" y="552"/>
                    </a:cubicBezTo>
                    <a:close/>
                    <a:moveTo>
                      <a:pt x="214" y="552"/>
                    </a:moveTo>
                    <a:cubicBezTo>
                      <a:pt x="211" y="540"/>
                      <a:pt x="199" y="515"/>
                      <a:pt x="159" y="515"/>
                    </a:cubicBezTo>
                    <a:cubicBezTo>
                      <a:pt x="147" y="515"/>
                      <a:pt x="138" y="517"/>
                      <a:pt x="131" y="520"/>
                    </a:cubicBezTo>
                    <a:cubicBezTo>
                      <a:pt x="131" y="478"/>
                      <a:pt x="132" y="411"/>
                      <a:pt x="133" y="381"/>
                    </a:cubicBezTo>
                    <a:cubicBezTo>
                      <a:pt x="135" y="328"/>
                      <a:pt x="155" y="267"/>
                      <a:pt x="229" y="267"/>
                    </a:cubicBezTo>
                    <a:cubicBezTo>
                      <a:pt x="303" y="267"/>
                      <a:pt x="318" y="328"/>
                      <a:pt x="321" y="386"/>
                    </a:cubicBezTo>
                    <a:cubicBezTo>
                      <a:pt x="322" y="410"/>
                      <a:pt x="322" y="480"/>
                      <a:pt x="322" y="523"/>
                    </a:cubicBezTo>
                    <a:cubicBezTo>
                      <a:pt x="314" y="518"/>
                      <a:pt x="303" y="515"/>
                      <a:pt x="289" y="515"/>
                    </a:cubicBezTo>
                    <a:cubicBezTo>
                      <a:pt x="249" y="515"/>
                      <a:pt x="237" y="540"/>
                      <a:pt x="233" y="552"/>
                    </a:cubicBezTo>
                    <a:lnTo>
                      <a:pt x="214" y="552"/>
                    </a:lnTo>
                    <a:close/>
                    <a:moveTo>
                      <a:pt x="246" y="552"/>
                    </a:moveTo>
                    <a:cubicBezTo>
                      <a:pt x="249" y="543"/>
                      <a:pt x="259" y="527"/>
                      <a:pt x="289" y="527"/>
                    </a:cubicBezTo>
                    <a:cubicBezTo>
                      <a:pt x="318" y="527"/>
                      <a:pt x="328" y="543"/>
                      <a:pt x="332" y="552"/>
                    </a:cubicBezTo>
                    <a:cubicBezTo>
                      <a:pt x="320" y="552"/>
                      <a:pt x="258" y="552"/>
                      <a:pt x="246" y="5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sp>
          <p:nvSpPr>
            <p:cNvPr id="194" name="Freeform 5"/>
            <p:cNvSpPr>
              <a:spLocks noEditPoints="1"/>
            </p:cNvSpPr>
            <p:nvPr userDrawn="1"/>
          </p:nvSpPr>
          <p:spPr bwMode="auto">
            <a:xfrm rot="2767775" flipH="1" flipV="1">
              <a:off x="857316" y="6139560"/>
              <a:ext cx="752475" cy="655637"/>
            </a:xfrm>
            <a:custGeom>
              <a:avLst/>
              <a:gdLst>
                <a:gd name="T0" fmla="*/ 60 w 200"/>
                <a:gd name="T1" fmla="*/ 106 h 174"/>
                <a:gd name="T2" fmla="*/ 62 w 200"/>
                <a:gd name="T3" fmla="*/ 114 h 174"/>
                <a:gd name="T4" fmla="*/ 192 w 200"/>
                <a:gd name="T5" fmla="*/ 126 h 174"/>
                <a:gd name="T6" fmla="*/ 53 w 200"/>
                <a:gd name="T7" fmla="*/ 98 h 174"/>
                <a:gd name="T8" fmla="*/ 20 w 200"/>
                <a:gd name="T9" fmla="*/ 16 h 174"/>
                <a:gd name="T10" fmla="*/ 10 w 200"/>
                <a:gd name="T11" fmla="*/ 0 h 174"/>
                <a:gd name="T12" fmla="*/ 33 w 200"/>
                <a:gd name="T13" fmla="*/ 8 h 174"/>
                <a:gd name="T14" fmla="*/ 191 w 200"/>
                <a:gd name="T15" fmla="*/ 28 h 174"/>
                <a:gd name="T16" fmla="*/ 191 w 200"/>
                <a:gd name="T17" fmla="*/ 39 h 174"/>
                <a:gd name="T18" fmla="*/ 191 w 200"/>
                <a:gd name="T19" fmla="*/ 36 h 174"/>
                <a:gd name="T20" fmla="*/ 191 w 200"/>
                <a:gd name="T21" fmla="*/ 41 h 174"/>
                <a:gd name="T22" fmla="*/ 200 w 200"/>
                <a:gd name="T23" fmla="*/ 39 h 174"/>
                <a:gd name="T24" fmla="*/ 200 w 200"/>
                <a:gd name="T25" fmla="*/ 91 h 174"/>
                <a:gd name="T26" fmla="*/ 76 w 200"/>
                <a:gd name="T27" fmla="*/ 98 h 174"/>
                <a:gd name="T28" fmla="*/ 62 w 200"/>
                <a:gd name="T29" fmla="*/ 98 h 174"/>
                <a:gd name="T30" fmla="*/ 72 w 200"/>
                <a:gd name="T31" fmla="*/ 73 h 174"/>
                <a:gd name="T32" fmla="*/ 65 w 200"/>
                <a:gd name="T33" fmla="*/ 31 h 174"/>
                <a:gd name="T34" fmla="*/ 66 w 200"/>
                <a:gd name="T35" fmla="*/ 41 h 174"/>
                <a:gd name="T36" fmla="*/ 47 w 200"/>
                <a:gd name="T37" fmla="*/ 47 h 174"/>
                <a:gd name="T38" fmla="*/ 67 w 200"/>
                <a:gd name="T39" fmla="*/ 47 h 174"/>
                <a:gd name="T40" fmla="*/ 53 w 200"/>
                <a:gd name="T41" fmla="*/ 67 h 174"/>
                <a:gd name="T42" fmla="*/ 96 w 200"/>
                <a:gd name="T43" fmla="*/ 32 h 174"/>
                <a:gd name="T44" fmla="*/ 96 w 200"/>
                <a:gd name="T45" fmla="*/ 41 h 174"/>
                <a:gd name="T46" fmla="*/ 74 w 200"/>
                <a:gd name="T47" fmla="*/ 47 h 174"/>
                <a:gd name="T48" fmla="*/ 97 w 200"/>
                <a:gd name="T49" fmla="*/ 47 h 174"/>
                <a:gd name="T50" fmla="*/ 77 w 200"/>
                <a:gd name="T51" fmla="*/ 67 h 174"/>
                <a:gd name="T52" fmla="*/ 98 w 200"/>
                <a:gd name="T53" fmla="*/ 73 h 174"/>
                <a:gd name="T54" fmla="*/ 99 w 200"/>
                <a:gd name="T55" fmla="*/ 79 h 174"/>
                <a:gd name="T56" fmla="*/ 80 w 200"/>
                <a:gd name="T57" fmla="*/ 85 h 174"/>
                <a:gd name="T58" fmla="*/ 99 w 200"/>
                <a:gd name="T59" fmla="*/ 85 h 174"/>
                <a:gd name="T60" fmla="*/ 103 w 200"/>
                <a:gd name="T61" fmla="*/ 41 h 174"/>
                <a:gd name="T62" fmla="*/ 129 w 200"/>
                <a:gd name="T63" fmla="*/ 47 h 174"/>
                <a:gd name="T64" fmla="*/ 129 w 200"/>
                <a:gd name="T65" fmla="*/ 54 h 174"/>
                <a:gd name="T66" fmla="*/ 104 w 200"/>
                <a:gd name="T67" fmla="*/ 60 h 174"/>
                <a:gd name="T68" fmla="*/ 129 w 200"/>
                <a:gd name="T69" fmla="*/ 60 h 174"/>
                <a:gd name="T70" fmla="*/ 105 w 200"/>
                <a:gd name="T71" fmla="*/ 79 h 174"/>
                <a:gd name="T72" fmla="*/ 131 w 200"/>
                <a:gd name="T73" fmla="*/ 85 h 174"/>
                <a:gd name="T74" fmla="*/ 131 w 200"/>
                <a:gd name="T75" fmla="*/ 96 h 174"/>
                <a:gd name="T76" fmla="*/ 134 w 200"/>
                <a:gd name="T77" fmla="*/ 34 h 174"/>
                <a:gd name="T78" fmla="*/ 163 w 200"/>
                <a:gd name="T79" fmla="*/ 35 h 174"/>
                <a:gd name="T80" fmla="*/ 135 w 200"/>
                <a:gd name="T81" fmla="*/ 54 h 174"/>
                <a:gd name="T82" fmla="*/ 163 w 200"/>
                <a:gd name="T83" fmla="*/ 60 h 174"/>
                <a:gd name="T84" fmla="*/ 163 w 200"/>
                <a:gd name="T85" fmla="*/ 67 h 174"/>
                <a:gd name="T86" fmla="*/ 136 w 200"/>
                <a:gd name="T87" fmla="*/ 73 h 174"/>
                <a:gd name="T88" fmla="*/ 163 w 200"/>
                <a:gd name="T89" fmla="*/ 73 h 174"/>
                <a:gd name="T90" fmla="*/ 137 w 200"/>
                <a:gd name="T91" fmla="*/ 96 h 174"/>
                <a:gd name="T92" fmla="*/ 191 w 200"/>
                <a:gd name="T93" fmla="*/ 47 h 174"/>
                <a:gd name="T94" fmla="*/ 191 w 200"/>
                <a:gd name="T95" fmla="*/ 54 h 174"/>
                <a:gd name="T96" fmla="*/ 169 w 200"/>
                <a:gd name="T97" fmla="*/ 60 h 174"/>
                <a:gd name="T98" fmla="*/ 191 w 200"/>
                <a:gd name="T99" fmla="*/ 60 h 174"/>
                <a:gd name="T100" fmla="*/ 169 w 200"/>
                <a:gd name="T101" fmla="*/ 79 h 174"/>
                <a:gd name="T102" fmla="*/ 191 w 200"/>
                <a:gd name="T103" fmla="*/ 85 h 174"/>
                <a:gd name="T104" fmla="*/ 191 w 200"/>
                <a:gd name="T105" fmla="*/ 95 h 174"/>
                <a:gd name="T106" fmla="*/ 191 w 200"/>
                <a:gd name="T107" fmla="*/ 85 h 174"/>
                <a:gd name="T108" fmla="*/ 85 w 200"/>
                <a:gd name="T109" fmla="*/ 174 h 174"/>
                <a:gd name="T110" fmla="*/ 85 w 200"/>
                <a:gd name="T111" fmla="*/ 163 h 174"/>
                <a:gd name="T112" fmla="*/ 76 w 200"/>
                <a:gd name="T113" fmla="*/ 153 h 174"/>
                <a:gd name="T114" fmla="*/ 191 w 200"/>
                <a:gd name="T115" fmla="*/ 153 h 174"/>
                <a:gd name="T116" fmla="*/ 171 w 200"/>
                <a:gd name="T117" fmla="*/ 133 h 174"/>
                <a:gd name="T118" fmla="*/ 171 w 200"/>
                <a:gd name="T119"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74">
                  <a:moveTo>
                    <a:pt x="191" y="102"/>
                  </a:moveTo>
                  <a:cubicBezTo>
                    <a:pt x="191" y="102"/>
                    <a:pt x="191" y="102"/>
                    <a:pt x="191" y="102"/>
                  </a:cubicBezTo>
                  <a:cubicBezTo>
                    <a:pt x="60" y="106"/>
                    <a:pt x="60" y="106"/>
                    <a:pt x="60" y="106"/>
                  </a:cubicBezTo>
                  <a:cubicBezTo>
                    <a:pt x="60" y="106"/>
                    <a:pt x="60" y="106"/>
                    <a:pt x="60" y="106"/>
                  </a:cubicBezTo>
                  <a:cubicBezTo>
                    <a:pt x="54" y="106"/>
                    <a:pt x="53" y="114"/>
                    <a:pt x="61" y="114"/>
                  </a:cubicBezTo>
                  <a:cubicBezTo>
                    <a:pt x="61" y="114"/>
                    <a:pt x="61" y="114"/>
                    <a:pt x="62" y="114"/>
                  </a:cubicBezTo>
                  <a:cubicBezTo>
                    <a:pt x="192" y="114"/>
                    <a:pt x="192" y="114"/>
                    <a:pt x="192" y="114"/>
                  </a:cubicBezTo>
                  <a:cubicBezTo>
                    <a:pt x="195" y="114"/>
                    <a:pt x="197" y="116"/>
                    <a:pt x="197" y="118"/>
                  </a:cubicBezTo>
                  <a:cubicBezTo>
                    <a:pt x="197" y="121"/>
                    <a:pt x="195" y="126"/>
                    <a:pt x="192" y="126"/>
                  </a:cubicBezTo>
                  <a:cubicBezTo>
                    <a:pt x="62" y="126"/>
                    <a:pt x="62" y="126"/>
                    <a:pt x="62" y="126"/>
                  </a:cubicBezTo>
                  <a:cubicBezTo>
                    <a:pt x="61" y="126"/>
                    <a:pt x="61" y="126"/>
                    <a:pt x="61" y="126"/>
                  </a:cubicBezTo>
                  <a:cubicBezTo>
                    <a:pt x="40" y="126"/>
                    <a:pt x="42" y="98"/>
                    <a:pt x="53" y="98"/>
                  </a:cubicBezTo>
                  <a:cubicBezTo>
                    <a:pt x="53" y="98"/>
                    <a:pt x="53" y="98"/>
                    <a:pt x="54" y="98"/>
                  </a:cubicBezTo>
                  <a:cubicBezTo>
                    <a:pt x="29" y="16"/>
                    <a:pt x="29" y="16"/>
                    <a:pt x="29" y="16"/>
                  </a:cubicBezTo>
                  <a:cubicBezTo>
                    <a:pt x="20" y="16"/>
                    <a:pt x="20" y="16"/>
                    <a:pt x="20" y="16"/>
                  </a:cubicBezTo>
                  <a:cubicBezTo>
                    <a:pt x="18" y="19"/>
                    <a:pt x="15" y="22"/>
                    <a:pt x="10" y="22"/>
                  </a:cubicBezTo>
                  <a:cubicBezTo>
                    <a:pt x="4" y="22"/>
                    <a:pt x="0" y="17"/>
                    <a:pt x="0" y="11"/>
                  </a:cubicBezTo>
                  <a:cubicBezTo>
                    <a:pt x="0" y="5"/>
                    <a:pt x="4" y="0"/>
                    <a:pt x="10" y="0"/>
                  </a:cubicBezTo>
                  <a:cubicBezTo>
                    <a:pt x="15" y="0"/>
                    <a:pt x="19" y="4"/>
                    <a:pt x="20" y="8"/>
                  </a:cubicBezTo>
                  <a:cubicBezTo>
                    <a:pt x="33" y="8"/>
                    <a:pt x="33" y="8"/>
                    <a:pt x="33" y="8"/>
                  </a:cubicBezTo>
                  <a:cubicBezTo>
                    <a:pt x="33" y="8"/>
                    <a:pt x="33" y="8"/>
                    <a:pt x="33" y="8"/>
                  </a:cubicBezTo>
                  <a:cubicBezTo>
                    <a:pt x="35" y="8"/>
                    <a:pt x="35" y="8"/>
                    <a:pt x="35" y="8"/>
                  </a:cubicBezTo>
                  <a:cubicBezTo>
                    <a:pt x="40" y="22"/>
                    <a:pt x="40" y="22"/>
                    <a:pt x="40" y="22"/>
                  </a:cubicBezTo>
                  <a:cubicBezTo>
                    <a:pt x="191" y="28"/>
                    <a:pt x="191" y="28"/>
                    <a:pt x="191" y="28"/>
                  </a:cubicBezTo>
                  <a:cubicBezTo>
                    <a:pt x="191" y="28"/>
                    <a:pt x="191" y="28"/>
                    <a:pt x="191" y="28"/>
                  </a:cubicBezTo>
                  <a:cubicBezTo>
                    <a:pt x="191" y="28"/>
                    <a:pt x="200" y="29"/>
                    <a:pt x="200" y="39"/>
                  </a:cubicBezTo>
                  <a:cubicBezTo>
                    <a:pt x="191" y="39"/>
                    <a:pt x="191" y="39"/>
                    <a:pt x="191" y="39"/>
                  </a:cubicBezTo>
                  <a:cubicBezTo>
                    <a:pt x="191" y="39"/>
                    <a:pt x="191" y="39"/>
                    <a:pt x="191" y="39"/>
                  </a:cubicBezTo>
                  <a:cubicBezTo>
                    <a:pt x="191" y="36"/>
                    <a:pt x="191" y="36"/>
                    <a:pt x="191" y="36"/>
                  </a:cubicBezTo>
                  <a:cubicBezTo>
                    <a:pt x="191" y="36"/>
                    <a:pt x="191" y="36"/>
                    <a:pt x="191" y="36"/>
                  </a:cubicBezTo>
                  <a:cubicBezTo>
                    <a:pt x="169" y="35"/>
                    <a:pt x="169" y="35"/>
                    <a:pt x="169" y="35"/>
                  </a:cubicBezTo>
                  <a:cubicBezTo>
                    <a:pt x="169" y="41"/>
                    <a:pt x="169" y="41"/>
                    <a:pt x="169" y="41"/>
                  </a:cubicBezTo>
                  <a:cubicBezTo>
                    <a:pt x="191" y="41"/>
                    <a:pt x="191" y="41"/>
                    <a:pt x="191" y="41"/>
                  </a:cubicBezTo>
                  <a:cubicBezTo>
                    <a:pt x="191" y="39"/>
                    <a:pt x="191" y="39"/>
                    <a:pt x="191" y="39"/>
                  </a:cubicBezTo>
                  <a:cubicBezTo>
                    <a:pt x="191" y="39"/>
                    <a:pt x="199" y="39"/>
                    <a:pt x="200" y="39"/>
                  </a:cubicBezTo>
                  <a:cubicBezTo>
                    <a:pt x="200" y="39"/>
                    <a:pt x="200" y="39"/>
                    <a:pt x="200" y="39"/>
                  </a:cubicBezTo>
                  <a:cubicBezTo>
                    <a:pt x="200" y="39"/>
                    <a:pt x="200" y="39"/>
                    <a:pt x="200" y="39"/>
                  </a:cubicBezTo>
                  <a:cubicBezTo>
                    <a:pt x="200" y="91"/>
                    <a:pt x="200" y="91"/>
                    <a:pt x="200" y="91"/>
                  </a:cubicBezTo>
                  <a:cubicBezTo>
                    <a:pt x="200" y="91"/>
                    <a:pt x="200" y="91"/>
                    <a:pt x="200" y="91"/>
                  </a:cubicBezTo>
                  <a:cubicBezTo>
                    <a:pt x="200" y="102"/>
                    <a:pt x="191" y="102"/>
                    <a:pt x="191" y="102"/>
                  </a:cubicBezTo>
                  <a:close/>
                  <a:moveTo>
                    <a:pt x="62" y="98"/>
                  </a:moveTo>
                  <a:cubicBezTo>
                    <a:pt x="76" y="98"/>
                    <a:pt x="76" y="98"/>
                    <a:pt x="76" y="98"/>
                  </a:cubicBezTo>
                  <a:cubicBezTo>
                    <a:pt x="74" y="85"/>
                    <a:pt x="74" y="85"/>
                    <a:pt x="74" y="85"/>
                  </a:cubicBezTo>
                  <a:cubicBezTo>
                    <a:pt x="58" y="85"/>
                    <a:pt x="58" y="85"/>
                    <a:pt x="58" y="85"/>
                  </a:cubicBezTo>
                  <a:lnTo>
                    <a:pt x="62" y="98"/>
                  </a:lnTo>
                  <a:close/>
                  <a:moveTo>
                    <a:pt x="57" y="79"/>
                  </a:moveTo>
                  <a:cubicBezTo>
                    <a:pt x="73" y="79"/>
                    <a:pt x="73" y="79"/>
                    <a:pt x="73" y="79"/>
                  </a:cubicBezTo>
                  <a:cubicBezTo>
                    <a:pt x="72" y="73"/>
                    <a:pt x="72" y="73"/>
                    <a:pt x="72" y="73"/>
                  </a:cubicBezTo>
                  <a:cubicBezTo>
                    <a:pt x="54" y="73"/>
                    <a:pt x="54" y="73"/>
                    <a:pt x="54" y="73"/>
                  </a:cubicBezTo>
                  <a:lnTo>
                    <a:pt x="57" y="79"/>
                  </a:lnTo>
                  <a:close/>
                  <a:moveTo>
                    <a:pt x="65" y="31"/>
                  </a:moveTo>
                  <a:cubicBezTo>
                    <a:pt x="42" y="30"/>
                    <a:pt x="42" y="30"/>
                    <a:pt x="42" y="30"/>
                  </a:cubicBezTo>
                  <a:cubicBezTo>
                    <a:pt x="46" y="41"/>
                    <a:pt x="46" y="41"/>
                    <a:pt x="46" y="41"/>
                  </a:cubicBezTo>
                  <a:cubicBezTo>
                    <a:pt x="66" y="41"/>
                    <a:pt x="66" y="41"/>
                    <a:pt x="66" y="41"/>
                  </a:cubicBezTo>
                  <a:lnTo>
                    <a:pt x="65" y="31"/>
                  </a:lnTo>
                  <a:close/>
                  <a:moveTo>
                    <a:pt x="67" y="47"/>
                  </a:moveTo>
                  <a:cubicBezTo>
                    <a:pt x="47" y="47"/>
                    <a:pt x="47" y="47"/>
                    <a:pt x="47" y="47"/>
                  </a:cubicBezTo>
                  <a:cubicBezTo>
                    <a:pt x="49" y="54"/>
                    <a:pt x="49" y="54"/>
                    <a:pt x="49" y="54"/>
                  </a:cubicBezTo>
                  <a:cubicBezTo>
                    <a:pt x="68" y="54"/>
                    <a:pt x="68" y="54"/>
                    <a:pt x="68" y="54"/>
                  </a:cubicBezTo>
                  <a:lnTo>
                    <a:pt x="67" y="47"/>
                  </a:lnTo>
                  <a:close/>
                  <a:moveTo>
                    <a:pt x="69" y="60"/>
                  </a:moveTo>
                  <a:cubicBezTo>
                    <a:pt x="50" y="60"/>
                    <a:pt x="50" y="60"/>
                    <a:pt x="50" y="60"/>
                  </a:cubicBezTo>
                  <a:cubicBezTo>
                    <a:pt x="53" y="67"/>
                    <a:pt x="53" y="67"/>
                    <a:pt x="53" y="67"/>
                  </a:cubicBezTo>
                  <a:cubicBezTo>
                    <a:pt x="71" y="67"/>
                    <a:pt x="71" y="67"/>
                    <a:pt x="71" y="67"/>
                  </a:cubicBezTo>
                  <a:lnTo>
                    <a:pt x="69" y="60"/>
                  </a:lnTo>
                  <a:close/>
                  <a:moveTo>
                    <a:pt x="96" y="32"/>
                  </a:moveTo>
                  <a:cubicBezTo>
                    <a:pt x="71" y="31"/>
                    <a:pt x="71" y="31"/>
                    <a:pt x="71" y="31"/>
                  </a:cubicBezTo>
                  <a:cubicBezTo>
                    <a:pt x="73" y="41"/>
                    <a:pt x="73" y="41"/>
                    <a:pt x="73" y="41"/>
                  </a:cubicBezTo>
                  <a:cubicBezTo>
                    <a:pt x="96" y="41"/>
                    <a:pt x="96" y="41"/>
                    <a:pt x="96" y="41"/>
                  </a:cubicBezTo>
                  <a:lnTo>
                    <a:pt x="96" y="32"/>
                  </a:lnTo>
                  <a:close/>
                  <a:moveTo>
                    <a:pt x="97" y="47"/>
                  </a:moveTo>
                  <a:cubicBezTo>
                    <a:pt x="74" y="47"/>
                    <a:pt x="74" y="47"/>
                    <a:pt x="74" y="47"/>
                  </a:cubicBezTo>
                  <a:cubicBezTo>
                    <a:pt x="75" y="54"/>
                    <a:pt x="75" y="54"/>
                    <a:pt x="75" y="54"/>
                  </a:cubicBezTo>
                  <a:cubicBezTo>
                    <a:pt x="97" y="54"/>
                    <a:pt x="97" y="54"/>
                    <a:pt x="97" y="54"/>
                  </a:cubicBezTo>
                  <a:lnTo>
                    <a:pt x="97" y="47"/>
                  </a:lnTo>
                  <a:close/>
                  <a:moveTo>
                    <a:pt x="97" y="60"/>
                  </a:moveTo>
                  <a:cubicBezTo>
                    <a:pt x="76" y="60"/>
                    <a:pt x="76" y="60"/>
                    <a:pt x="76" y="60"/>
                  </a:cubicBezTo>
                  <a:cubicBezTo>
                    <a:pt x="77" y="67"/>
                    <a:pt x="77" y="67"/>
                    <a:pt x="77" y="67"/>
                  </a:cubicBezTo>
                  <a:cubicBezTo>
                    <a:pt x="98" y="67"/>
                    <a:pt x="98" y="67"/>
                    <a:pt x="98" y="67"/>
                  </a:cubicBezTo>
                  <a:lnTo>
                    <a:pt x="97" y="60"/>
                  </a:lnTo>
                  <a:close/>
                  <a:moveTo>
                    <a:pt x="98" y="73"/>
                  </a:moveTo>
                  <a:cubicBezTo>
                    <a:pt x="78" y="73"/>
                    <a:pt x="78" y="73"/>
                    <a:pt x="78" y="73"/>
                  </a:cubicBezTo>
                  <a:cubicBezTo>
                    <a:pt x="79" y="79"/>
                    <a:pt x="79" y="79"/>
                    <a:pt x="79" y="79"/>
                  </a:cubicBezTo>
                  <a:cubicBezTo>
                    <a:pt x="99" y="79"/>
                    <a:pt x="99" y="79"/>
                    <a:pt x="99" y="79"/>
                  </a:cubicBezTo>
                  <a:lnTo>
                    <a:pt x="98" y="73"/>
                  </a:lnTo>
                  <a:close/>
                  <a:moveTo>
                    <a:pt x="99" y="85"/>
                  </a:moveTo>
                  <a:cubicBezTo>
                    <a:pt x="80" y="85"/>
                    <a:pt x="80" y="85"/>
                    <a:pt x="80" y="85"/>
                  </a:cubicBezTo>
                  <a:cubicBezTo>
                    <a:pt x="82" y="98"/>
                    <a:pt x="82" y="98"/>
                    <a:pt x="82" y="98"/>
                  </a:cubicBezTo>
                  <a:cubicBezTo>
                    <a:pt x="99" y="97"/>
                    <a:pt x="99" y="97"/>
                    <a:pt x="99" y="97"/>
                  </a:cubicBezTo>
                  <a:lnTo>
                    <a:pt x="99" y="85"/>
                  </a:lnTo>
                  <a:close/>
                  <a:moveTo>
                    <a:pt x="128" y="33"/>
                  </a:moveTo>
                  <a:cubicBezTo>
                    <a:pt x="102" y="32"/>
                    <a:pt x="102" y="32"/>
                    <a:pt x="102" y="32"/>
                  </a:cubicBezTo>
                  <a:cubicBezTo>
                    <a:pt x="103" y="41"/>
                    <a:pt x="103" y="41"/>
                    <a:pt x="103" y="41"/>
                  </a:cubicBezTo>
                  <a:cubicBezTo>
                    <a:pt x="129" y="41"/>
                    <a:pt x="129" y="41"/>
                    <a:pt x="129" y="41"/>
                  </a:cubicBezTo>
                  <a:lnTo>
                    <a:pt x="128" y="33"/>
                  </a:lnTo>
                  <a:close/>
                  <a:moveTo>
                    <a:pt x="129" y="47"/>
                  </a:moveTo>
                  <a:cubicBezTo>
                    <a:pt x="103" y="47"/>
                    <a:pt x="103" y="47"/>
                    <a:pt x="103" y="47"/>
                  </a:cubicBezTo>
                  <a:cubicBezTo>
                    <a:pt x="103" y="54"/>
                    <a:pt x="103" y="54"/>
                    <a:pt x="103" y="54"/>
                  </a:cubicBezTo>
                  <a:cubicBezTo>
                    <a:pt x="129" y="54"/>
                    <a:pt x="129" y="54"/>
                    <a:pt x="129" y="54"/>
                  </a:cubicBezTo>
                  <a:lnTo>
                    <a:pt x="129" y="47"/>
                  </a:lnTo>
                  <a:close/>
                  <a:moveTo>
                    <a:pt x="129" y="60"/>
                  </a:moveTo>
                  <a:cubicBezTo>
                    <a:pt x="104" y="60"/>
                    <a:pt x="104" y="60"/>
                    <a:pt x="104" y="60"/>
                  </a:cubicBezTo>
                  <a:cubicBezTo>
                    <a:pt x="104" y="67"/>
                    <a:pt x="104" y="67"/>
                    <a:pt x="104" y="67"/>
                  </a:cubicBezTo>
                  <a:cubicBezTo>
                    <a:pt x="130" y="67"/>
                    <a:pt x="130" y="67"/>
                    <a:pt x="130" y="67"/>
                  </a:cubicBezTo>
                  <a:lnTo>
                    <a:pt x="129" y="60"/>
                  </a:lnTo>
                  <a:close/>
                  <a:moveTo>
                    <a:pt x="130" y="73"/>
                  </a:moveTo>
                  <a:cubicBezTo>
                    <a:pt x="104" y="73"/>
                    <a:pt x="104" y="73"/>
                    <a:pt x="104" y="73"/>
                  </a:cubicBezTo>
                  <a:cubicBezTo>
                    <a:pt x="105" y="79"/>
                    <a:pt x="105" y="79"/>
                    <a:pt x="105" y="79"/>
                  </a:cubicBezTo>
                  <a:cubicBezTo>
                    <a:pt x="130" y="79"/>
                    <a:pt x="130" y="79"/>
                    <a:pt x="130" y="79"/>
                  </a:cubicBezTo>
                  <a:lnTo>
                    <a:pt x="130" y="73"/>
                  </a:lnTo>
                  <a:close/>
                  <a:moveTo>
                    <a:pt x="131" y="85"/>
                  </a:moveTo>
                  <a:cubicBezTo>
                    <a:pt x="105" y="85"/>
                    <a:pt x="105" y="85"/>
                    <a:pt x="105" y="85"/>
                  </a:cubicBezTo>
                  <a:cubicBezTo>
                    <a:pt x="106" y="97"/>
                    <a:pt x="106" y="97"/>
                    <a:pt x="106" y="97"/>
                  </a:cubicBezTo>
                  <a:cubicBezTo>
                    <a:pt x="131" y="96"/>
                    <a:pt x="131" y="96"/>
                    <a:pt x="131" y="96"/>
                  </a:cubicBezTo>
                  <a:lnTo>
                    <a:pt x="131" y="85"/>
                  </a:lnTo>
                  <a:close/>
                  <a:moveTo>
                    <a:pt x="163" y="35"/>
                  </a:moveTo>
                  <a:cubicBezTo>
                    <a:pt x="134" y="34"/>
                    <a:pt x="134" y="34"/>
                    <a:pt x="134" y="34"/>
                  </a:cubicBezTo>
                  <a:cubicBezTo>
                    <a:pt x="135" y="41"/>
                    <a:pt x="135" y="41"/>
                    <a:pt x="135" y="41"/>
                  </a:cubicBezTo>
                  <a:cubicBezTo>
                    <a:pt x="163" y="41"/>
                    <a:pt x="163" y="41"/>
                    <a:pt x="163" y="41"/>
                  </a:cubicBezTo>
                  <a:lnTo>
                    <a:pt x="163" y="35"/>
                  </a:lnTo>
                  <a:close/>
                  <a:moveTo>
                    <a:pt x="163" y="47"/>
                  </a:moveTo>
                  <a:cubicBezTo>
                    <a:pt x="135" y="47"/>
                    <a:pt x="135" y="47"/>
                    <a:pt x="135" y="47"/>
                  </a:cubicBezTo>
                  <a:cubicBezTo>
                    <a:pt x="135" y="54"/>
                    <a:pt x="135" y="54"/>
                    <a:pt x="135" y="54"/>
                  </a:cubicBezTo>
                  <a:cubicBezTo>
                    <a:pt x="163" y="54"/>
                    <a:pt x="163" y="54"/>
                    <a:pt x="163" y="54"/>
                  </a:cubicBezTo>
                  <a:lnTo>
                    <a:pt x="163" y="47"/>
                  </a:lnTo>
                  <a:close/>
                  <a:moveTo>
                    <a:pt x="163" y="60"/>
                  </a:moveTo>
                  <a:cubicBezTo>
                    <a:pt x="136" y="60"/>
                    <a:pt x="136" y="60"/>
                    <a:pt x="136" y="60"/>
                  </a:cubicBezTo>
                  <a:cubicBezTo>
                    <a:pt x="136" y="67"/>
                    <a:pt x="136" y="67"/>
                    <a:pt x="136" y="67"/>
                  </a:cubicBezTo>
                  <a:cubicBezTo>
                    <a:pt x="163" y="67"/>
                    <a:pt x="163" y="67"/>
                    <a:pt x="163" y="67"/>
                  </a:cubicBezTo>
                  <a:lnTo>
                    <a:pt x="163" y="60"/>
                  </a:lnTo>
                  <a:close/>
                  <a:moveTo>
                    <a:pt x="163" y="73"/>
                  </a:moveTo>
                  <a:cubicBezTo>
                    <a:pt x="136" y="73"/>
                    <a:pt x="136" y="73"/>
                    <a:pt x="136" y="73"/>
                  </a:cubicBezTo>
                  <a:cubicBezTo>
                    <a:pt x="137" y="79"/>
                    <a:pt x="137" y="79"/>
                    <a:pt x="137" y="79"/>
                  </a:cubicBezTo>
                  <a:cubicBezTo>
                    <a:pt x="163" y="79"/>
                    <a:pt x="163" y="79"/>
                    <a:pt x="163" y="79"/>
                  </a:cubicBezTo>
                  <a:lnTo>
                    <a:pt x="163" y="73"/>
                  </a:lnTo>
                  <a:close/>
                  <a:moveTo>
                    <a:pt x="163" y="85"/>
                  </a:moveTo>
                  <a:cubicBezTo>
                    <a:pt x="137" y="85"/>
                    <a:pt x="137" y="85"/>
                    <a:pt x="137" y="85"/>
                  </a:cubicBezTo>
                  <a:cubicBezTo>
                    <a:pt x="137" y="96"/>
                    <a:pt x="137" y="96"/>
                    <a:pt x="137" y="96"/>
                  </a:cubicBezTo>
                  <a:cubicBezTo>
                    <a:pt x="163" y="96"/>
                    <a:pt x="163" y="96"/>
                    <a:pt x="163" y="96"/>
                  </a:cubicBezTo>
                  <a:lnTo>
                    <a:pt x="163" y="85"/>
                  </a:lnTo>
                  <a:close/>
                  <a:moveTo>
                    <a:pt x="191" y="47"/>
                  </a:moveTo>
                  <a:cubicBezTo>
                    <a:pt x="169" y="47"/>
                    <a:pt x="169" y="47"/>
                    <a:pt x="169" y="47"/>
                  </a:cubicBezTo>
                  <a:cubicBezTo>
                    <a:pt x="169" y="54"/>
                    <a:pt x="169" y="54"/>
                    <a:pt x="169" y="54"/>
                  </a:cubicBezTo>
                  <a:cubicBezTo>
                    <a:pt x="191" y="54"/>
                    <a:pt x="191" y="54"/>
                    <a:pt x="191" y="54"/>
                  </a:cubicBezTo>
                  <a:lnTo>
                    <a:pt x="191" y="47"/>
                  </a:lnTo>
                  <a:close/>
                  <a:moveTo>
                    <a:pt x="191" y="60"/>
                  </a:moveTo>
                  <a:cubicBezTo>
                    <a:pt x="169" y="60"/>
                    <a:pt x="169" y="60"/>
                    <a:pt x="169" y="60"/>
                  </a:cubicBezTo>
                  <a:cubicBezTo>
                    <a:pt x="169" y="67"/>
                    <a:pt x="169" y="67"/>
                    <a:pt x="169" y="67"/>
                  </a:cubicBezTo>
                  <a:cubicBezTo>
                    <a:pt x="191" y="67"/>
                    <a:pt x="191" y="67"/>
                    <a:pt x="191" y="67"/>
                  </a:cubicBezTo>
                  <a:lnTo>
                    <a:pt x="191" y="60"/>
                  </a:lnTo>
                  <a:close/>
                  <a:moveTo>
                    <a:pt x="191" y="73"/>
                  </a:moveTo>
                  <a:cubicBezTo>
                    <a:pt x="169" y="73"/>
                    <a:pt x="169" y="73"/>
                    <a:pt x="169" y="73"/>
                  </a:cubicBezTo>
                  <a:cubicBezTo>
                    <a:pt x="169" y="79"/>
                    <a:pt x="169" y="79"/>
                    <a:pt x="169" y="79"/>
                  </a:cubicBezTo>
                  <a:cubicBezTo>
                    <a:pt x="191" y="79"/>
                    <a:pt x="191" y="79"/>
                    <a:pt x="191" y="79"/>
                  </a:cubicBezTo>
                  <a:lnTo>
                    <a:pt x="191" y="73"/>
                  </a:lnTo>
                  <a:close/>
                  <a:moveTo>
                    <a:pt x="191" y="85"/>
                  </a:moveTo>
                  <a:cubicBezTo>
                    <a:pt x="169" y="85"/>
                    <a:pt x="169" y="85"/>
                    <a:pt x="169" y="85"/>
                  </a:cubicBezTo>
                  <a:cubicBezTo>
                    <a:pt x="169" y="95"/>
                    <a:pt x="169" y="95"/>
                    <a:pt x="169" y="95"/>
                  </a:cubicBezTo>
                  <a:cubicBezTo>
                    <a:pt x="191" y="95"/>
                    <a:pt x="191" y="95"/>
                    <a:pt x="191" y="95"/>
                  </a:cubicBezTo>
                  <a:cubicBezTo>
                    <a:pt x="191" y="95"/>
                    <a:pt x="191" y="95"/>
                    <a:pt x="191" y="95"/>
                  </a:cubicBezTo>
                  <a:cubicBezTo>
                    <a:pt x="191" y="91"/>
                    <a:pt x="191" y="91"/>
                    <a:pt x="191" y="91"/>
                  </a:cubicBezTo>
                  <a:lnTo>
                    <a:pt x="191" y="85"/>
                  </a:lnTo>
                  <a:close/>
                  <a:moveTo>
                    <a:pt x="85" y="133"/>
                  </a:moveTo>
                  <a:cubicBezTo>
                    <a:pt x="97" y="133"/>
                    <a:pt x="106" y="142"/>
                    <a:pt x="106" y="153"/>
                  </a:cubicBezTo>
                  <a:cubicBezTo>
                    <a:pt x="106" y="164"/>
                    <a:pt x="97" y="174"/>
                    <a:pt x="85" y="174"/>
                  </a:cubicBezTo>
                  <a:cubicBezTo>
                    <a:pt x="74" y="174"/>
                    <a:pt x="65" y="164"/>
                    <a:pt x="65" y="153"/>
                  </a:cubicBezTo>
                  <a:cubicBezTo>
                    <a:pt x="65" y="142"/>
                    <a:pt x="74" y="133"/>
                    <a:pt x="85" y="133"/>
                  </a:cubicBezTo>
                  <a:close/>
                  <a:moveTo>
                    <a:pt x="85" y="163"/>
                  </a:moveTo>
                  <a:cubicBezTo>
                    <a:pt x="90" y="163"/>
                    <a:pt x="95" y="158"/>
                    <a:pt x="95" y="153"/>
                  </a:cubicBezTo>
                  <a:cubicBezTo>
                    <a:pt x="95" y="148"/>
                    <a:pt x="90" y="144"/>
                    <a:pt x="85" y="144"/>
                  </a:cubicBezTo>
                  <a:cubicBezTo>
                    <a:pt x="80" y="144"/>
                    <a:pt x="76" y="148"/>
                    <a:pt x="76" y="153"/>
                  </a:cubicBezTo>
                  <a:cubicBezTo>
                    <a:pt x="76" y="158"/>
                    <a:pt x="80" y="163"/>
                    <a:pt x="85" y="163"/>
                  </a:cubicBezTo>
                  <a:close/>
                  <a:moveTo>
                    <a:pt x="171" y="133"/>
                  </a:moveTo>
                  <a:cubicBezTo>
                    <a:pt x="182" y="133"/>
                    <a:pt x="191" y="142"/>
                    <a:pt x="191" y="153"/>
                  </a:cubicBezTo>
                  <a:cubicBezTo>
                    <a:pt x="191" y="164"/>
                    <a:pt x="182" y="174"/>
                    <a:pt x="171" y="174"/>
                  </a:cubicBezTo>
                  <a:cubicBezTo>
                    <a:pt x="159" y="174"/>
                    <a:pt x="150" y="164"/>
                    <a:pt x="150" y="153"/>
                  </a:cubicBezTo>
                  <a:cubicBezTo>
                    <a:pt x="150" y="142"/>
                    <a:pt x="159" y="133"/>
                    <a:pt x="171" y="133"/>
                  </a:cubicBezTo>
                  <a:close/>
                  <a:moveTo>
                    <a:pt x="171" y="163"/>
                  </a:moveTo>
                  <a:cubicBezTo>
                    <a:pt x="176" y="163"/>
                    <a:pt x="180" y="158"/>
                    <a:pt x="180" y="153"/>
                  </a:cubicBezTo>
                  <a:cubicBezTo>
                    <a:pt x="180" y="148"/>
                    <a:pt x="176" y="144"/>
                    <a:pt x="171" y="144"/>
                  </a:cubicBezTo>
                  <a:cubicBezTo>
                    <a:pt x="165" y="144"/>
                    <a:pt x="161" y="148"/>
                    <a:pt x="161" y="153"/>
                  </a:cubicBezTo>
                  <a:cubicBezTo>
                    <a:pt x="161" y="158"/>
                    <a:pt x="165" y="163"/>
                    <a:pt x="171" y="163"/>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5" name="Freeform 6"/>
            <p:cNvSpPr>
              <a:spLocks noEditPoints="1"/>
            </p:cNvSpPr>
            <p:nvPr userDrawn="1"/>
          </p:nvSpPr>
          <p:spPr bwMode="auto">
            <a:xfrm rot="5145695" flipH="1" flipV="1">
              <a:off x="-12718" y="5769726"/>
              <a:ext cx="739775" cy="606425"/>
            </a:xfrm>
            <a:custGeom>
              <a:avLst/>
              <a:gdLst>
                <a:gd name="T0" fmla="*/ 186 w 197"/>
                <a:gd name="T1" fmla="*/ 92 h 161"/>
                <a:gd name="T2" fmla="*/ 185 w 197"/>
                <a:gd name="T3" fmla="*/ 98 h 161"/>
                <a:gd name="T4" fmla="*/ 173 w 197"/>
                <a:gd name="T5" fmla="*/ 141 h 161"/>
                <a:gd name="T6" fmla="*/ 144 w 197"/>
                <a:gd name="T7" fmla="*/ 161 h 161"/>
                <a:gd name="T8" fmla="*/ 55 w 197"/>
                <a:gd name="T9" fmla="*/ 161 h 161"/>
                <a:gd name="T10" fmla="*/ 26 w 197"/>
                <a:gd name="T11" fmla="*/ 141 h 161"/>
                <a:gd name="T12" fmla="*/ 15 w 197"/>
                <a:gd name="T13" fmla="*/ 98 h 161"/>
                <a:gd name="T14" fmla="*/ 14 w 197"/>
                <a:gd name="T15" fmla="*/ 93 h 161"/>
                <a:gd name="T16" fmla="*/ 0 w 197"/>
                <a:gd name="T17" fmla="*/ 76 h 161"/>
                <a:gd name="T18" fmla="*/ 16 w 197"/>
                <a:gd name="T19" fmla="*/ 61 h 161"/>
                <a:gd name="T20" fmla="*/ 38 w 197"/>
                <a:gd name="T21" fmla="*/ 61 h 161"/>
                <a:gd name="T22" fmla="*/ 38 w 197"/>
                <a:gd name="T23" fmla="*/ 60 h 161"/>
                <a:gd name="T24" fmla="*/ 68 w 197"/>
                <a:gd name="T25" fmla="*/ 7 h 161"/>
                <a:gd name="T26" fmla="*/ 83 w 197"/>
                <a:gd name="T27" fmla="*/ 3 h 161"/>
                <a:gd name="T28" fmla="*/ 87 w 197"/>
                <a:gd name="T29" fmla="*/ 17 h 161"/>
                <a:gd name="T30" fmla="*/ 63 w 197"/>
                <a:gd name="T31" fmla="*/ 61 h 161"/>
                <a:gd name="T32" fmla="*/ 132 w 197"/>
                <a:gd name="T33" fmla="*/ 61 h 161"/>
                <a:gd name="T34" fmla="*/ 108 w 197"/>
                <a:gd name="T35" fmla="*/ 17 h 161"/>
                <a:gd name="T36" fmla="*/ 112 w 197"/>
                <a:gd name="T37" fmla="*/ 3 h 161"/>
                <a:gd name="T38" fmla="*/ 126 w 197"/>
                <a:gd name="T39" fmla="*/ 7 h 161"/>
                <a:gd name="T40" fmla="*/ 156 w 197"/>
                <a:gd name="T41" fmla="*/ 60 h 161"/>
                <a:gd name="T42" fmla="*/ 157 w 197"/>
                <a:gd name="T43" fmla="*/ 61 h 161"/>
                <a:gd name="T44" fmla="*/ 181 w 197"/>
                <a:gd name="T45" fmla="*/ 61 h 161"/>
                <a:gd name="T46" fmla="*/ 197 w 197"/>
                <a:gd name="T47" fmla="*/ 76 h 161"/>
                <a:gd name="T48" fmla="*/ 186 w 197"/>
                <a:gd name="T49" fmla="*/ 92 h 161"/>
                <a:gd name="T50" fmla="*/ 69 w 197"/>
                <a:gd name="T51" fmla="*/ 133 h 161"/>
                <a:gd name="T52" fmla="*/ 60 w 197"/>
                <a:gd name="T53" fmla="*/ 98 h 161"/>
                <a:gd name="T54" fmla="*/ 49 w 197"/>
                <a:gd name="T55" fmla="*/ 92 h 161"/>
                <a:gd name="T56" fmla="*/ 43 w 197"/>
                <a:gd name="T57" fmla="*/ 102 h 161"/>
                <a:gd name="T58" fmla="*/ 53 w 197"/>
                <a:gd name="T59" fmla="*/ 137 h 161"/>
                <a:gd name="T60" fmla="*/ 63 w 197"/>
                <a:gd name="T61" fmla="*/ 143 h 161"/>
                <a:gd name="T62" fmla="*/ 69 w 197"/>
                <a:gd name="T63" fmla="*/ 133 h 161"/>
                <a:gd name="T64" fmla="*/ 107 w 197"/>
                <a:gd name="T65" fmla="*/ 99 h 161"/>
                <a:gd name="T66" fmla="*/ 99 w 197"/>
                <a:gd name="T67" fmla="*/ 91 h 161"/>
                <a:gd name="T68" fmla="*/ 90 w 197"/>
                <a:gd name="T69" fmla="*/ 99 h 161"/>
                <a:gd name="T70" fmla="*/ 90 w 197"/>
                <a:gd name="T71" fmla="*/ 135 h 161"/>
                <a:gd name="T72" fmla="*/ 99 w 197"/>
                <a:gd name="T73" fmla="*/ 143 h 161"/>
                <a:gd name="T74" fmla="*/ 107 w 197"/>
                <a:gd name="T75" fmla="*/ 135 h 161"/>
                <a:gd name="T76" fmla="*/ 107 w 197"/>
                <a:gd name="T77" fmla="*/ 99 h 161"/>
                <a:gd name="T78" fmla="*/ 135 w 197"/>
                <a:gd name="T79" fmla="*/ 143 h 161"/>
                <a:gd name="T80" fmla="*/ 145 w 197"/>
                <a:gd name="T81" fmla="*/ 137 h 161"/>
                <a:gd name="T82" fmla="*/ 155 w 197"/>
                <a:gd name="T83" fmla="*/ 102 h 161"/>
                <a:gd name="T84" fmla="*/ 149 w 197"/>
                <a:gd name="T85" fmla="*/ 92 h 161"/>
                <a:gd name="T86" fmla="*/ 138 w 197"/>
                <a:gd name="T87" fmla="*/ 98 h 161"/>
                <a:gd name="T88" fmla="*/ 128 w 197"/>
                <a:gd name="T89" fmla="*/ 133 h 161"/>
                <a:gd name="T90" fmla="*/ 135 w 197"/>
                <a:gd name="T91"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61">
                  <a:moveTo>
                    <a:pt x="186" y="92"/>
                  </a:moveTo>
                  <a:cubicBezTo>
                    <a:pt x="186" y="94"/>
                    <a:pt x="186" y="96"/>
                    <a:pt x="185" y="98"/>
                  </a:cubicBezTo>
                  <a:cubicBezTo>
                    <a:pt x="173" y="141"/>
                    <a:pt x="173" y="141"/>
                    <a:pt x="173" y="141"/>
                  </a:cubicBezTo>
                  <a:cubicBezTo>
                    <a:pt x="170" y="153"/>
                    <a:pt x="157" y="161"/>
                    <a:pt x="144" y="161"/>
                  </a:cubicBezTo>
                  <a:cubicBezTo>
                    <a:pt x="55" y="161"/>
                    <a:pt x="55" y="161"/>
                    <a:pt x="55" y="161"/>
                  </a:cubicBezTo>
                  <a:cubicBezTo>
                    <a:pt x="42" y="161"/>
                    <a:pt x="29" y="153"/>
                    <a:pt x="26" y="141"/>
                  </a:cubicBezTo>
                  <a:cubicBezTo>
                    <a:pt x="15" y="98"/>
                    <a:pt x="15" y="98"/>
                    <a:pt x="15" y="98"/>
                  </a:cubicBezTo>
                  <a:cubicBezTo>
                    <a:pt x="14" y="96"/>
                    <a:pt x="14" y="95"/>
                    <a:pt x="14" y="93"/>
                  </a:cubicBezTo>
                  <a:cubicBezTo>
                    <a:pt x="6" y="92"/>
                    <a:pt x="0" y="85"/>
                    <a:pt x="0" y="76"/>
                  </a:cubicBezTo>
                  <a:cubicBezTo>
                    <a:pt x="0" y="67"/>
                    <a:pt x="8" y="61"/>
                    <a:pt x="16" y="61"/>
                  </a:cubicBezTo>
                  <a:cubicBezTo>
                    <a:pt x="38" y="61"/>
                    <a:pt x="38" y="61"/>
                    <a:pt x="38" y="61"/>
                  </a:cubicBezTo>
                  <a:cubicBezTo>
                    <a:pt x="38" y="61"/>
                    <a:pt x="38" y="61"/>
                    <a:pt x="38" y="60"/>
                  </a:cubicBezTo>
                  <a:cubicBezTo>
                    <a:pt x="68" y="7"/>
                    <a:pt x="68" y="7"/>
                    <a:pt x="68" y="7"/>
                  </a:cubicBezTo>
                  <a:cubicBezTo>
                    <a:pt x="71" y="2"/>
                    <a:pt x="78" y="0"/>
                    <a:pt x="83" y="3"/>
                  </a:cubicBezTo>
                  <a:cubicBezTo>
                    <a:pt x="88" y="6"/>
                    <a:pt x="90" y="12"/>
                    <a:pt x="87" y="17"/>
                  </a:cubicBezTo>
                  <a:cubicBezTo>
                    <a:pt x="63" y="61"/>
                    <a:pt x="63" y="61"/>
                    <a:pt x="63" y="61"/>
                  </a:cubicBezTo>
                  <a:cubicBezTo>
                    <a:pt x="132" y="61"/>
                    <a:pt x="132" y="61"/>
                    <a:pt x="132" y="61"/>
                  </a:cubicBezTo>
                  <a:cubicBezTo>
                    <a:pt x="108" y="17"/>
                    <a:pt x="108" y="17"/>
                    <a:pt x="108" y="17"/>
                  </a:cubicBezTo>
                  <a:cubicBezTo>
                    <a:pt x="105" y="12"/>
                    <a:pt x="107" y="6"/>
                    <a:pt x="112" y="3"/>
                  </a:cubicBezTo>
                  <a:cubicBezTo>
                    <a:pt x="117" y="0"/>
                    <a:pt x="123" y="2"/>
                    <a:pt x="126" y="7"/>
                  </a:cubicBezTo>
                  <a:cubicBezTo>
                    <a:pt x="156" y="60"/>
                    <a:pt x="156" y="60"/>
                    <a:pt x="156" y="60"/>
                  </a:cubicBezTo>
                  <a:cubicBezTo>
                    <a:pt x="156" y="61"/>
                    <a:pt x="156" y="61"/>
                    <a:pt x="157" y="61"/>
                  </a:cubicBezTo>
                  <a:cubicBezTo>
                    <a:pt x="181" y="61"/>
                    <a:pt x="181" y="61"/>
                    <a:pt x="181" y="61"/>
                  </a:cubicBezTo>
                  <a:cubicBezTo>
                    <a:pt x="190" y="61"/>
                    <a:pt x="197" y="67"/>
                    <a:pt x="197" y="76"/>
                  </a:cubicBezTo>
                  <a:cubicBezTo>
                    <a:pt x="197" y="84"/>
                    <a:pt x="192" y="90"/>
                    <a:pt x="186" y="92"/>
                  </a:cubicBezTo>
                  <a:close/>
                  <a:moveTo>
                    <a:pt x="69" y="133"/>
                  </a:moveTo>
                  <a:cubicBezTo>
                    <a:pt x="60" y="98"/>
                    <a:pt x="60" y="98"/>
                    <a:pt x="60" y="98"/>
                  </a:cubicBezTo>
                  <a:cubicBezTo>
                    <a:pt x="58" y="94"/>
                    <a:pt x="54" y="91"/>
                    <a:pt x="49" y="92"/>
                  </a:cubicBezTo>
                  <a:cubicBezTo>
                    <a:pt x="44" y="93"/>
                    <a:pt x="42" y="98"/>
                    <a:pt x="43" y="102"/>
                  </a:cubicBezTo>
                  <a:cubicBezTo>
                    <a:pt x="53" y="137"/>
                    <a:pt x="53" y="137"/>
                    <a:pt x="53" y="137"/>
                  </a:cubicBezTo>
                  <a:cubicBezTo>
                    <a:pt x="54" y="141"/>
                    <a:pt x="59" y="144"/>
                    <a:pt x="63" y="143"/>
                  </a:cubicBezTo>
                  <a:cubicBezTo>
                    <a:pt x="68" y="141"/>
                    <a:pt x="71" y="137"/>
                    <a:pt x="69" y="133"/>
                  </a:cubicBezTo>
                  <a:close/>
                  <a:moveTo>
                    <a:pt x="107" y="99"/>
                  </a:moveTo>
                  <a:cubicBezTo>
                    <a:pt x="107" y="95"/>
                    <a:pt x="103" y="91"/>
                    <a:pt x="99" y="91"/>
                  </a:cubicBezTo>
                  <a:cubicBezTo>
                    <a:pt x="94" y="91"/>
                    <a:pt x="90" y="95"/>
                    <a:pt x="90" y="99"/>
                  </a:cubicBezTo>
                  <a:cubicBezTo>
                    <a:pt x="90" y="135"/>
                    <a:pt x="90" y="135"/>
                    <a:pt x="90" y="135"/>
                  </a:cubicBezTo>
                  <a:cubicBezTo>
                    <a:pt x="90" y="140"/>
                    <a:pt x="94" y="143"/>
                    <a:pt x="99" y="143"/>
                  </a:cubicBezTo>
                  <a:cubicBezTo>
                    <a:pt x="103" y="143"/>
                    <a:pt x="107" y="140"/>
                    <a:pt x="107" y="135"/>
                  </a:cubicBezTo>
                  <a:lnTo>
                    <a:pt x="107" y="99"/>
                  </a:lnTo>
                  <a:close/>
                  <a:moveTo>
                    <a:pt x="135" y="143"/>
                  </a:moveTo>
                  <a:cubicBezTo>
                    <a:pt x="139" y="144"/>
                    <a:pt x="144" y="141"/>
                    <a:pt x="145" y="137"/>
                  </a:cubicBezTo>
                  <a:cubicBezTo>
                    <a:pt x="155" y="102"/>
                    <a:pt x="155" y="102"/>
                    <a:pt x="155" y="102"/>
                  </a:cubicBezTo>
                  <a:cubicBezTo>
                    <a:pt x="156" y="98"/>
                    <a:pt x="154" y="93"/>
                    <a:pt x="149" y="92"/>
                  </a:cubicBezTo>
                  <a:cubicBezTo>
                    <a:pt x="144" y="91"/>
                    <a:pt x="140" y="94"/>
                    <a:pt x="138" y="98"/>
                  </a:cubicBezTo>
                  <a:cubicBezTo>
                    <a:pt x="128" y="133"/>
                    <a:pt x="128" y="133"/>
                    <a:pt x="128" y="133"/>
                  </a:cubicBezTo>
                  <a:cubicBezTo>
                    <a:pt x="127" y="137"/>
                    <a:pt x="130" y="141"/>
                    <a:pt x="135" y="143"/>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6" name="Freeform 7"/>
            <p:cNvSpPr>
              <a:spLocks noEditPoints="1"/>
            </p:cNvSpPr>
            <p:nvPr userDrawn="1"/>
          </p:nvSpPr>
          <p:spPr bwMode="auto">
            <a:xfrm rot="20058153" flipH="1" flipV="1">
              <a:off x="992064" y="3920156"/>
              <a:ext cx="687388" cy="722312"/>
            </a:xfrm>
            <a:custGeom>
              <a:avLst/>
              <a:gdLst>
                <a:gd name="T0" fmla="*/ 164 w 183"/>
                <a:gd name="T1" fmla="*/ 192 h 192"/>
                <a:gd name="T2" fmla="*/ 19 w 183"/>
                <a:gd name="T3" fmla="*/ 192 h 192"/>
                <a:gd name="T4" fmla="*/ 2 w 183"/>
                <a:gd name="T5" fmla="*/ 170 h 192"/>
                <a:gd name="T6" fmla="*/ 18 w 183"/>
                <a:gd name="T7" fmla="*/ 58 h 192"/>
                <a:gd name="T8" fmla="*/ 36 w 183"/>
                <a:gd name="T9" fmla="*/ 44 h 192"/>
                <a:gd name="T10" fmla="*/ 45 w 183"/>
                <a:gd name="T11" fmla="*/ 44 h 192"/>
                <a:gd name="T12" fmla="*/ 91 w 183"/>
                <a:gd name="T13" fmla="*/ 0 h 192"/>
                <a:gd name="T14" fmla="*/ 137 w 183"/>
                <a:gd name="T15" fmla="*/ 44 h 192"/>
                <a:gd name="T16" fmla="*/ 147 w 183"/>
                <a:gd name="T17" fmla="*/ 44 h 192"/>
                <a:gd name="T18" fmla="*/ 165 w 183"/>
                <a:gd name="T19" fmla="*/ 58 h 192"/>
                <a:gd name="T20" fmla="*/ 181 w 183"/>
                <a:gd name="T21" fmla="*/ 170 h 192"/>
                <a:gd name="T22" fmla="*/ 164 w 183"/>
                <a:gd name="T23" fmla="*/ 192 h 192"/>
                <a:gd name="T24" fmla="*/ 39 w 183"/>
                <a:gd name="T25" fmla="*/ 76 h 192"/>
                <a:gd name="T26" fmla="*/ 50 w 183"/>
                <a:gd name="T27" fmla="*/ 88 h 192"/>
                <a:gd name="T28" fmla="*/ 61 w 183"/>
                <a:gd name="T29" fmla="*/ 76 h 192"/>
                <a:gd name="T30" fmla="*/ 50 w 183"/>
                <a:gd name="T31" fmla="*/ 65 h 192"/>
                <a:gd name="T32" fmla="*/ 39 w 183"/>
                <a:gd name="T33" fmla="*/ 76 h 192"/>
                <a:gd name="T34" fmla="*/ 91 w 183"/>
                <a:gd name="T35" fmla="*/ 8 h 192"/>
                <a:gd name="T36" fmla="*/ 52 w 183"/>
                <a:gd name="T37" fmla="*/ 44 h 192"/>
                <a:gd name="T38" fmla="*/ 130 w 183"/>
                <a:gd name="T39" fmla="*/ 44 h 192"/>
                <a:gd name="T40" fmla="*/ 91 w 183"/>
                <a:gd name="T41" fmla="*/ 8 h 192"/>
                <a:gd name="T42" fmla="*/ 134 w 183"/>
                <a:gd name="T43" fmla="*/ 65 h 192"/>
                <a:gd name="T44" fmla="*/ 122 w 183"/>
                <a:gd name="T45" fmla="*/ 76 h 192"/>
                <a:gd name="T46" fmla="*/ 134 w 183"/>
                <a:gd name="T47" fmla="*/ 88 h 192"/>
                <a:gd name="T48" fmla="*/ 145 w 183"/>
                <a:gd name="T49" fmla="*/ 76 h 192"/>
                <a:gd name="T50" fmla="*/ 134 w 183"/>
                <a:gd name="T51"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92">
                  <a:moveTo>
                    <a:pt x="164" y="192"/>
                  </a:moveTo>
                  <a:cubicBezTo>
                    <a:pt x="19" y="192"/>
                    <a:pt x="19" y="192"/>
                    <a:pt x="19" y="192"/>
                  </a:cubicBezTo>
                  <a:cubicBezTo>
                    <a:pt x="8" y="192"/>
                    <a:pt x="0" y="182"/>
                    <a:pt x="2" y="170"/>
                  </a:cubicBezTo>
                  <a:cubicBezTo>
                    <a:pt x="18" y="58"/>
                    <a:pt x="18" y="58"/>
                    <a:pt x="18" y="58"/>
                  </a:cubicBezTo>
                  <a:cubicBezTo>
                    <a:pt x="19" y="50"/>
                    <a:pt x="27" y="44"/>
                    <a:pt x="36" y="44"/>
                  </a:cubicBezTo>
                  <a:cubicBezTo>
                    <a:pt x="45" y="44"/>
                    <a:pt x="45" y="44"/>
                    <a:pt x="45" y="44"/>
                  </a:cubicBezTo>
                  <a:cubicBezTo>
                    <a:pt x="46" y="15"/>
                    <a:pt x="66" y="0"/>
                    <a:pt x="91" y="0"/>
                  </a:cubicBezTo>
                  <a:cubicBezTo>
                    <a:pt x="116" y="0"/>
                    <a:pt x="136" y="15"/>
                    <a:pt x="137" y="44"/>
                  </a:cubicBezTo>
                  <a:cubicBezTo>
                    <a:pt x="147" y="44"/>
                    <a:pt x="147" y="44"/>
                    <a:pt x="147" y="44"/>
                  </a:cubicBezTo>
                  <a:cubicBezTo>
                    <a:pt x="156" y="44"/>
                    <a:pt x="164" y="50"/>
                    <a:pt x="165" y="58"/>
                  </a:cubicBezTo>
                  <a:cubicBezTo>
                    <a:pt x="181" y="170"/>
                    <a:pt x="181" y="170"/>
                    <a:pt x="181" y="170"/>
                  </a:cubicBezTo>
                  <a:cubicBezTo>
                    <a:pt x="183" y="182"/>
                    <a:pt x="175" y="192"/>
                    <a:pt x="164" y="192"/>
                  </a:cubicBezTo>
                  <a:close/>
                  <a:moveTo>
                    <a:pt x="39" y="76"/>
                  </a:moveTo>
                  <a:cubicBezTo>
                    <a:pt x="39" y="82"/>
                    <a:pt x="44" y="88"/>
                    <a:pt x="50" y="88"/>
                  </a:cubicBezTo>
                  <a:cubicBezTo>
                    <a:pt x="56" y="88"/>
                    <a:pt x="61" y="82"/>
                    <a:pt x="61" y="76"/>
                  </a:cubicBezTo>
                  <a:cubicBezTo>
                    <a:pt x="61" y="70"/>
                    <a:pt x="56" y="65"/>
                    <a:pt x="50" y="65"/>
                  </a:cubicBezTo>
                  <a:cubicBezTo>
                    <a:pt x="44" y="65"/>
                    <a:pt x="39" y="70"/>
                    <a:pt x="39" y="76"/>
                  </a:cubicBezTo>
                  <a:close/>
                  <a:moveTo>
                    <a:pt x="91" y="8"/>
                  </a:moveTo>
                  <a:cubicBezTo>
                    <a:pt x="70" y="8"/>
                    <a:pt x="54" y="20"/>
                    <a:pt x="52" y="44"/>
                  </a:cubicBezTo>
                  <a:cubicBezTo>
                    <a:pt x="130" y="44"/>
                    <a:pt x="130" y="44"/>
                    <a:pt x="130" y="44"/>
                  </a:cubicBezTo>
                  <a:cubicBezTo>
                    <a:pt x="129" y="20"/>
                    <a:pt x="112" y="8"/>
                    <a:pt x="91" y="8"/>
                  </a:cubicBezTo>
                  <a:close/>
                  <a:moveTo>
                    <a:pt x="134" y="65"/>
                  </a:moveTo>
                  <a:cubicBezTo>
                    <a:pt x="128" y="65"/>
                    <a:pt x="122" y="70"/>
                    <a:pt x="122" y="76"/>
                  </a:cubicBezTo>
                  <a:cubicBezTo>
                    <a:pt x="122" y="82"/>
                    <a:pt x="128" y="88"/>
                    <a:pt x="134" y="88"/>
                  </a:cubicBezTo>
                  <a:cubicBezTo>
                    <a:pt x="140" y="88"/>
                    <a:pt x="145" y="82"/>
                    <a:pt x="145" y="76"/>
                  </a:cubicBezTo>
                  <a:cubicBezTo>
                    <a:pt x="145" y="70"/>
                    <a:pt x="140" y="65"/>
                    <a:pt x="134" y="65"/>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7" name="Freeform 10"/>
            <p:cNvSpPr>
              <a:spLocks noEditPoints="1"/>
            </p:cNvSpPr>
            <p:nvPr userDrawn="1"/>
          </p:nvSpPr>
          <p:spPr bwMode="auto">
            <a:xfrm rot="18356885" flipH="1" flipV="1">
              <a:off x="272467" y="1457949"/>
              <a:ext cx="566738" cy="752475"/>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8" name="Freeform 12"/>
            <p:cNvSpPr>
              <a:spLocks noEditPoints="1"/>
            </p:cNvSpPr>
            <p:nvPr userDrawn="1"/>
          </p:nvSpPr>
          <p:spPr bwMode="auto">
            <a:xfrm rot="19786341" flipH="1" flipV="1">
              <a:off x="633883" y="4936060"/>
              <a:ext cx="946467" cy="852618"/>
            </a:xfrm>
            <a:custGeom>
              <a:avLst/>
              <a:gdLst>
                <a:gd name="T0" fmla="*/ 8 w 200"/>
                <a:gd name="T1" fmla="*/ 180 h 180"/>
                <a:gd name="T2" fmla="*/ 8 w 200"/>
                <a:gd name="T3" fmla="*/ 164 h 180"/>
                <a:gd name="T4" fmla="*/ 20 w 200"/>
                <a:gd name="T5" fmla="*/ 100 h 180"/>
                <a:gd name="T6" fmla="*/ 32 w 200"/>
                <a:gd name="T7" fmla="*/ 164 h 180"/>
                <a:gd name="T8" fmla="*/ 80 w 200"/>
                <a:gd name="T9" fmla="*/ 96 h 180"/>
                <a:gd name="T10" fmla="*/ 88 w 200"/>
                <a:gd name="T11" fmla="*/ 164 h 180"/>
                <a:gd name="T12" fmla="*/ 172 w 200"/>
                <a:gd name="T13" fmla="*/ 100 h 180"/>
                <a:gd name="T14" fmla="*/ 184 w 200"/>
                <a:gd name="T15" fmla="*/ 164 h 180"/>
                <a:gd name="T16" fmla="*/ 200 w 200"/>
                <a:gd name="T17" fmla="*/ 172 h 180"/>
                <a:gd name="T18" fmla="*/ 96 w 200"/>
                <a:gd name="T19" fmla="*/ 129 h 180"/>
                <a:gd name="T20" fmla="*/ 129 w 200"/>
                <a:gd name="T21" fmla="*/ 102 h 180"/>
                <a:gd name="T22" fmla="*/ 96 w 200"/>
                <a:gd name="T23" fmla="*/ 129 h 180"/>
                <a:gd name="T24" fmla="*/ 131 w 200"/>
                <a:gd name="T25" fmla="*/ 152 h 180"/>
                <a:gd name="T26" fmla="*/ 158 w 200"/>
                <a:gd name="T27" fmla="*/ 119 h 180"/>
                <a:gd name="T28" fmla="*/ 100 w 200"/>
                <a:gd name="T29" fmla="*/ 149 h 180"/>
                <a:gd name="T30" fmla="*/ 151 w 200"/>
                <a:gd name="T31" fmla="*/ 104 h 180"/>
                <a:gd name="T32" fmla="*/ 100 w 200"/>
                <a:gd name="T33" fmla="*/ 149 h 180"/>
                <a:gd name="T34" fmla="*/ 64 w 200"/>
                <a:gd name="T35" fmla="*/ 102 h 180"/>
                <a:gd name="T36" fmla="*/ 68 w 200"/>
                <a:gd name="T37" fmla="*/ 116 h 180"/>
                <a:gd name="T38" fmla="*/ 71 w 200"/>
                <a:gd name="T39" fmla="*/ 146 h 180"/>
                <a:gd name="T40" fmla="*/ 57 w 200"/>
                <a:gd name="T41" fmla="*/ 146 h 180"/>
                <a:gd name="T42" fmla="*/ 60 w 200"/>
                <a:gd name="T43" fmla="*/ 115 h 180"/>
                <a:gd name="T44" fmla="*/ 181 w 200"/>
                <a:gd name="T45" fmla="*/ 92 h 180"/>
                <a:gd name="T46" fmla="*/ 163 w 200"/>
                <a:gd name="T47" fmla="*/ 76 h 180"/>
                <a:gd name="T48" fmla="*/ 134 w 200"/>
                <a:gd name="T49" fmla="*/ 76 h 180"/>
                <a:gd name="T50" fmla="*/ 116 w 200"/>
                <a:gd name="T51" fmla="*/ 92 h 180"/>
                <a:gd name="T52" fmla="*/ 99 w 200"/>
                <a:gd name="T53" fmla="*/ 76 h 180"/>
                <a:gd name="T54" fmla="*/ 69 w 200"/>
                <a:gd name="T55" fmla="*/ 76 h 180"/>
                <a:gd name="T56" fmla="*/ 51 w 200"/>
                <a:gd name="T57" fmla="*/ 92 h 180"/>
                <a:gd name="T58" fmla="*/ 34 w 200"/>
                <a:gd name="T59" fmla="*/ 76 h 180"/>
                <a:gd name="T60" fmla="*/ 4 w 200"/>
                <a:gd name="T61" fmla="*/ 76 h 180"/>
                <a:gd name="T62" fmla="*/ 4 w 200"/>
                <a:gd name="T63" fmla="*/ 72 h 180"/>
                <a:gd name="T64" fmla="*/ 196 w 200"/>
                <a:gd name="T65" fmla="*/ 76 h 180"/>
                <a:gd name="T66" fmla="*/ 181 w 200"/>
                <a:gd name="T67" fmla="*/ 92 h 180"/>
                <a:gd name="T68" fmla="*/ 177 w 200"/>
                <a:gd name="T69" fmla="*/ 12 h 180"/>
                <a:gd name="T70" fmla="*/ 4 w 200"/>
                <a:gd name="T71" fmla="*/ 68 h 180"/>
                <a:gd name="T72" fmla="*/ 164 w 200"/>
                <a:gd name="T73" fmla="*/ 64 h 180"/>
                <a:gd name="T74" fmla="*/ 160 w 200"/>
                <a:gd name="T75" fmla="*/ 16 h 180"/>
                <a:gd name="T76" fmla="*/ 164 w 200"/>
                <a:gd name="T77" fmla="*/ 64 h 180"/>
                <a:gd name="T78" fmla="*/ 140 w 200"/>
                <a:gd name="T79" fmla="*/ 64 h 180"/>
                <a:gd name="T80" fmla="*/ 124 w 200"/>
                <a:gd name="T81" fmla="*/ 16 h 180"/>
                <a:gd name="T82" fmla="*/ 96 w 200"/>
                <a:gd name="T83" fmla="*/ 64 h 180"/>
                <a:gd name="T84" fmla="*/ 104 w 200"/>
                <a:gd name="T85" fmla="*/ 16 h 180"/>
                <a:gd name="T86" fmla="*/ 96 w 200"/>
                <a:gd name="T87" fmla="*/ 64 h 180"/>
                <a:gd name="T88" fmla="*/ 76 w 200"/>
                <a:gd name="T89" fmla="*/ 16 h 180"/>
                <a:gd name="T90" fmla="*/ 60 w 200"/>
                <a:gd name="T91" fmla="*/ 64 h 180"/>
                <a:gd name="T92" fmla="*/ 36 w 200"/>
                <a:gd name="T93" fmla="*/ 64 h 180"/>
                <a:gd name="T94" fmla="*/ 40 w 200"/>
                <a:gd name="T95" fmla="*/ 16 h 180"/>
                <a:gd name="T96" fmla="*/ 36 w 200"/>
                <a:gd name="T97" fmla="*/ 64 h 180"/>
                <a:gd name="T98" fmla="*/ 180 w 200"/>
                <a:gd name="T99" fmla="*/ 0 h 180"/>
                <a:gd name="T100" fmla="*/ 20 w 200"/>
                <a:gd name="T101"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180">
                  <a:moveTo>
                    <a:pt x="192" y="180"/>
                  </a:moveTo>
                  <a:cubicBezTo>
                    <a:pt x="8" y="180"/>
                    <a:pt x="8" y="180"/>
                    <a:pt x="8" y="180"/>
                  </a:cubicBezTo>
                  <a:cubicBezTo>
                    <a:pt x="3" y="180"/>
                    <a:pt x="0" y="177"/>
                    <a:pt x="0" y="172"/>
                  </a:cubicBezTo>
                  <a:cubicBezTo>
                    <a:pt x="0" y="168"/>
                    <a:pt x="3" y="164"/>
                    <a:pt x="8" y="164"/>
                  </a:cubicBezTo>
                  <a:cubicBezTo>
                    <a:pt x="20" y="164"/>
                    <a:pt x="20" y="164"/>
                    <a:pt x="20" y="164"/>
                  </a:cubicBezTo>
                  <a:cubicBezTo>
                    <a:pt x="20" y="100"/>
                    <a:pt x="20" y="100"/>
                    <a:pt x="20" y="100"/>
                  </a:cubicBezTo>
                  <a:cubicBezTo>
                    <a:pt x="32" y="100"/>
                    <a:pt x="32" y="100"/>
                    <a:pt x="32" y="100"/>
                  </a:cubicBezTo>
                  <a:cubicBezTo>
                    <a:pt x="32" y="164"/>
                    <a:pt x="32" y="164"/>
                    <a:pt x="32" y="164"/>
                  </a:cubicBezTo>
                  <a:cubicBezTo>
                    <a:pt x="80" y="164"/>
                    <a:pt x="80" y="164"/>
                    <a:pt x="80" y="164"/>
                  </a:cubicBezTo>
                  <a:cubicBezTo>
                    <a:pt x="80" y="96"/>
                    <a:pt x="80" y="96"/>
                    <a:pt x="80" y="96"/>
                  </a:cubicBezTo>
                  <a:cubicBezTo>
                    <a:pt x="88" y="96"/>
                    <a:pt x="88" y="96"/>
                    <a:pt x="88" y="96"/>
                  </a:cubicBezTo>
                  <a:cubicBezTo>
                    <a:pt x="88" y="164"/>
                    <a:pt x="88" y="164"/>
                    <a:pt x="88" y="164"/>
                  </a:cubicBezTo>
                  <a:cubicBezTo>
                    <a:pt x="172" y="164"/>
                    <a:pt x="172" y="164"/>
                    <a:pt x="172" y="164"/>
                  </a:cubicBezTo>
                  <a:cubicBezTo>
                    <a:pt x="172" y="100"/>
                    <a:pt x="172" y="100"/>
                    <a:pt x="172" y="100"/>
                  </a:cubicBezTo>
                  <a:cubicBezTo>
                    <a:pt x="184" y="100"/>
                    <a:pt x="184" y="100"/>
                    <a:pt x="184" y="100"/>
                  </a:cubicBezTo>
                  <a:cubicBezTo>
                    <a:pt x="184" y="164"/>
                    <a:pt x="184" y="164"/>
                    <a:pt x="184" y="164"/>
                  </a:cubicBezTo>
                  <a:cubicBezTo>
                    <a:pt x="192" y="164"/>
                    <a:pt x="192" y="164"/>
                    <a:pt x="192" y="164"/>
                  </a:cubicBezTo>
                  <a:cubicBezTo>
                    <a:pt x="196" y="164"/>
                    <a:pt x="200" y="168"/>
                    <a:pt x="200" y="172"/>
                  </a:cubicBezTo>
                  <a:cubicBezTo>
                    <a:pt x="200" y="177"/>
                    <a:pt x="196" y="180"/>
                    <a:pt x="192" y="180"/>
                  </a:cubicBezTo>
                  <a:close/>
                  <a:moveTo>
                    <a:pt x="96" y="129"/>
                  </a:moveTo>
                  <a:cubicBezTo>
                    <a:pt x="126" y="99"/>
                    <a:pt x="126" y="99"/>
                    <a:pt x="126" y="99"/>
                  </a:cubicBezTo>
                  <a:cubicBezTo>
                    <a:pt x="129" y="102"/>
                    <a:pt x="129" y="102"/>
                    <a:pt x="129" y="102"/>
                  </a:cubicBezTo>
                  <a:cubicBezTo>
                    <a:pt x="99" y="132"/>
                    <a:pt x="99" y="132"/>
                    <a:pt x="99" y="132"/>
                  </a:cubicBezTo>
                  <a:lnTo>
                    <a:pt x="96" y="129"/>
                  </a:lnTo>
                  <a:close/>
                  <a:moveTo>
                    <a:pt x="161" y="122"/>
                  </a:moveTo>
                  <a:cubicBezTo>
                    <a:pt x="131" y="152"/>
                    <a:pt x="131" y="152"/>
                    <a:pt x="131" y="152"/>
                  </a:cubicBezTo>
                  <a:cubicBezTo>
                    <a:pt x="128" y="149"/>
                    <a:pt x="128" y="149"/>
                    <a:pt x="128" y="149"/>
                  </a:cubicBezTo>
                  <a:cubicBezTo>
                    <a:pt x="158" y="119"/>
                    <a:pt x="158" y="119"/>
                    <a:pt x="158" y="119"/>
                  </a:cubicBezTo>
                  <a:lnTo>
                    <a:pt x="161" y="122"/>
                  </a:lnTo>
                  <a:close/>
                  <a:moveTo>
                    <a:pt x="100" y="149"/>
                  </a:moveTo>
                  <a:cubicBezTo>
                    <a:pt x="148" y="101"/>
                    <a:pt x="148" y="101"/>
                    <a:pt x="148" y="101"/>
                  </a:cubicBezTo>
                  <a:cubicBezTo>
                    <a:pt x="151" y="104"/>
                    <a:pt x="151" y="104"/>
                    <a:pt x="151" y="104"/>
                  </a:cubicBezTo>
                  <a:cubicBezTo>
                    <a:pt x="103" y="152"/>
                    <a:pt x="103" y="152"/>
                    <a:pt x="103" y="152"/>
                  </a:cubicBezTo>
                  <a:lnTo>
                    <a:pt x="100" y="149"/>
                  </a:lnTo>
                  <a:close/>
                  <a:moveTo>
                    <a:pt x="57" y="110"/>
                  </a:moveTo>
                  <a:cubicBezTo>
                    <a:pt x="57" y="106"/>
                    <a:pt x="60" y="102"/>
                    <a:pt x="64" y="102"/>
                  </a:cubicBezTo>
                  <a:cubicBezTo>
                    <a:pt x="68" y="102"/>
                    <a:pt x="71" y="106"/>
                    <a:pt x="71" y="110"/>
                  </a:cubicBezTo>
                  <a:cubicBezTo>
                    <a:pt x="71" y="112"/>
                    <a:pt x="70" y="114"/>
                    <a:pt x="68" y="116"/>
                  </a:cubicBezTo>
                  <a:cubicBezTo>
                    <a:pt x="68" y="140"/>
                    <a:pt x="68" y="140"/>
                    <a:pt x="68" y="140"/>
                  </a:cubicBezTo>
                  <a:cubicBezTo>
                    <a:pt x="70" y="141"/>
                    <a:pt x="71" y="143"/>
                    <a:pt x="71" y="146"/>
                  </a:cubicBezTo>
                  <a:cubicBezTo>
                    <a:pt x="71" y="150"/>
                    <a:pt x="68" y="153"/>
                    <a:pt x="64" y="153"/>
                  </a:cubicBezTo>
                  <a:cubicBezTo>
                    <a:pt x="60" y="153"/>
                    <a:pt x="57" y="150"/>
                    <a:pt x="57" y="146"/>
                  </a:cubicBezTo>
                  <a:cubicBezTo>
                    <a:pt x="57" y="143"/>
                    <a:pt x="58" y="141"/>
                    <a:pt x="60" y="140"/>
                  </a:cubicBezTo>
                  <a:cubicBezTo>
                    <a:pt x="60" y="115"/>
                    <a:pt x="60" y="115"/>
                    <a:pt x="60" y="115"/>
                  </a:cubicBezTo>
                  <a:cubicBezTo>
                    <a:pt x="58" y="114"/>
                    <a:pt x="57" y="112"/>
                    <a:pt x="57" y="110"/>
                  </a:cubicBezTo>
                  <a:close/>
                  <a:moveTo>
                    <a:pt x="181" y="92"/>
                  </a:moveTo>
                  <a:cubicBezTo>
                    <a:pt x="173" y="92"/>
                    <a:pt x="167" y="85"/>
                    <a:pt x="166" y="76"/>
                  </a:cubicBezTo>
                  <a:cubicBezTo>
                    <a:pt x="163" y="76"/>
                    <a:pt x="163" y="76"/>
                    <a:pt x="163" y="76"/>
                  </a:cubicBezTo>
                  <a:cubicBezTo>
                    <a:pt x="163" y="85"/>
                    <a:pt x="156" y="92"/>
                    <a:pt x="148" y="92"/>
                  </a:cubicBezTo>
                  <a:cubicBezTo>
                    <a:pt x="141" y="92"/>
                    <a:pt x="134" y="85"/>
                    <a:pt x="134" y="76"/>
                  </a:cubicBezTo>
                  <a:cubicBezTo>
                    <a:pt x="131" y="76"/>
                    <a:pt x="131" y="76"/>
                    <a:pt x="131" y="76"/>
                  </a:cubicBezTo>
                  <a:cubicBezTo>
                    <a:pt x="130" y="85"/>
                    <a:pt x="124" y="92"/>
                    <a:pt x="116" y="92"/>
                  </a:cubicBezTo>
                  <a:cubicBezTo>
                    <a:pt x="108" y="92"/>
                    <a:pt x="102" y="85"/>
                    <a:pt x="101" y="76"/>
                  </a:cubicBezTo>
                  <a:cubicBezTo>
                    <a:pt x="99" y="76"/>
                    <a:pt x="99" y="76"/>
                    <a:pt x="99" y="76"/>
                  </a:cubicBezTo>
                  <a:cubicBezTo>
                    <a:pt x="98" y="85"/>
                    <a:pt x="92" y="92"/>
                    <a:pt x="84" y="92"/>
                  </a:cubicBezTo>
                  <a:cubicBezTo>
                    <a:pt x="76" y="92"/>
                    <a:pt x="69" y="85"/>
                    <a:pt x="69" y="76"/>
                  </a:cubicBezTo>
                  <a:cubicBezTo>
                    <a:pt x="66" y="76"/>
                    <a:pt x="66" y="76"/>
                    <a:pt x="66" y="76"/>
                  </a:cubicBezTo>
                  <a:cubicBezTo>
                    <a:pt x="66" y="85"/>
                    <a:pt x="59" y="92"/>
                    <a:pt x="51" y="92"/>
                  </a:cubicBezTo>
                  <a:cubicBezTo>
                    <a:pt x="44" y="92"/>
                    <a:pt x="37" y="85"/>
                    <a:pt x="37" y="76"/>
                  </a:cubicBezTo>
                  <a:cubicBezTo>
                    <a:pt x="34" y="76"/>
                    <a:pt x="34" y="76"/>
                    <a:pt x="34" y="76"/>
                  </a:cubicBezTo>
                  <a:cubicBezTo>
                    <a:pt x="33" y="85"/>
                    <a:pt x="27" y="92"/>
                    <a:pt x="19" y="92"/>
                  </a:cubicBezTo>
                  <a:cubicBezTo>
                    <a:pt x="11" y="92"/>
                    <a:pt x="5" y="85"/>
                    <a:pt x="4" y="76"/>
                  </a:cubicBezTo>
                  <a:cubicBezTo>
                    <a:pt x="4" y="76"/>
                    <a:pt x="4" y="76"/>
                    <a:pt x="4" y="76"/>
                  </a:cubicBezTo>
                  <a:cubicBezTo>
                    <a:pt x="4" y="72"/>
                    <a:pt x="4" y="72"/>
                    <a:pt x="4" y="72"/>
                  </a:cubicBezTo>
                  <a:cubicBezTo>
                    <a:pt x="196" y="72"/>
                    <a:pt x="196" y="72"/>
                    <a:pt x="196" y="72"/>
                  </a:cubicBezTo>
                  <a:cubicBezTo>
                    <a:pt x="196" y="76"/>
                    <a:pt x="196" y="76"/>
                    <a:pt x="196" y="76"/>
                  </a:cubicBezTo>
                  <a:cubicBezTo>
                    <a:pt x="196" y="76"/>
                    <a:pt x="196" y="76"/>
                    <a:pt x="196" y="76"/>
                  </a:cubicBezTo>
                  <a:cubicBezTo>
                    <a:pt x="195" y="85"/>
                    <a:pt x="189" y="92"/>
                    <a:pt x="181" y="92"/>
                  </a:cubicBezTo>
                  <a:close/>
                  <a:moveTo>
                    <a:pt x="22" y="12"/>
                  </a:moveTo>
                  <a:cubicBezTo>
                    <a:pt x="177" y="12"/>
                    <a:pt x="177" y="12"/>
                    <a:pt x="177" y="12"/>
                  </a:cubicBezTo>
                  <a:cubicBezTo>
                    <a:pt x="196" y="68"/>
                    <a:pt x="196" y="68"/>
                    <a:pt x="196" y="68"/>
                  </a:cubicBezTo>
                  <a:cubicBezTo>
                    <a:pt x="4" y="68"/>
                    <a:pt x="4" y="68"/>
                    <a:pt x="4" y="68"/>
                  </a:cubicBezTo>
                  <a:lnTo>
                    <a:pt x="22" y="12"/>
                  </a:lnTo>
                  <a:close/>
                  <a:moveTo>
                    <a:pt x="164" y="64"/>
                  </a:moveTo>
                  <a:cubicBezTo>
                    <a:pt x="172" y="64"/>
                    <a:pt x="172" y="64"/>
                    <a:pt x="172" y="64"/>
                  </a:cubicBezTo>
                  <a:cubicBezTo>
                    <a:pt x="160" y="16"/>
                    <a:pt x="160" y="16"/>
                    <a:pt x="160" y="16"/>
                  </a:cubicBezTo>
                  <a:cubicBezTo>
                    <a:pt x="152" y="16"/>
                    <a:pt x="152" y="16"/>
                    <a:pt x="152" y="16"/>
                  </a:cubicBezTo>
                  <a:lnTo>
                    <a:pt x="164" y="64"/>
                  </a:lnTo>
                  <a:close/>
                  <a:moveTo>
                    <a:pt x="132" y="64"/>
                  </a:moveTo>
                  <a:cubicBezTo>
                    <a:pt x="140" y="64"/>
                    <a:pt x="140" y="64"/>
                    <a:pt x="140" y="64"/>
                  </a:cubicBezTo>
                  <a:cubicBezTo>
                    <a:pt x="132" y="16"/>
                    <a:pt x="132" y="16"/>
                    <a:pt x="132" y="16"/>
                  </a:cubicBezTo>
                  <a:cubicBezTo>
                    <a:pt x="124" y="16"/>
                    <a:pt x="124" y="16"/>
                    <a:pt x="124" y="16"/>
                  </a:cubicBezTo>
                  <a:lnTo>
                    <a:pt x="132" y="64"/>
                  </a:lnTo>
                  <a:close/>
                  <a:moveTo>
                    <a:pt x="96" y="64"/>
                  </a:moveTo>
                  <a:cubicBezTo>
                    <a:pt x="104" y="64"/>
                    <a:pt x="104" y="64"/>
                    <a:pt x="104" y="64"/>
                  </a:cubicBezTo>
                  <a:cubicBezTo>
                    <a:pt x="104" y="16"/>
                    <a:pt x="104" y="16"/>
                    <a:pt x="104" y="16"/>
                  </a:cubicBezTo>
                  <a:cubicBezTo>
                    <a:pt x="96" y="16"/>
                    <a:pt x="96" y="16"/>
                    <a:pt x="96" y="16"/>
                  </a:cubicBezTo>
                  <a:lnTo>
                    <a:pt x="96" y="64"/>
                  </a:lnTo>
                  <a:close/>
                  <a:moveTo>
                    <a:pt x="68" y="64"/>
                  </a:moveTo>
                  <a:cubicBezTo>
                    <a:pt x="76" y="16"/>
                    <a:pt x="76" y="16"/>
                    <a:pt x="76" y="16"/>
                  </a:cubicBezTo>
                  <a:cubicBezTo>
                    <a:pt x="68" y="16"/>
                    <a:pt x="68" y="16"/>
                    <a:pt x="68" y="16"/>
                  </a:cubicBezTo>
                  <a:cubicBezTo>
                    <a:pt x="60" y="64"/>
                    <a:pt x="60" y="64"/>
                    <a:pt x="60" y="64"/>
                  </a:cubicBezTo>
                  <a:lnTo>
                    <a:pt x="68" y="64"/>
                  </a:lnTo>
                  <a:close/>
                  <a:moveTo>
                    <a:pt x="36" y="64"/>
                  </a:moveTo>
                  <a:cubicBezTo>
                    <a:pt x="48" y="16"/>
                    <a:pt x="48" y="16"/>
                    <a:pt x="48" y="16"/>
                  </a:cubicBezTo>
                  <a:cubicBezTo>
                    <a:pt x="40" y="16"/>
                    <a:pt x="40" y="16"/>
                    <a:pt x="40" y="16"/>
                  </a:cubicBezTo>
                  <a:cubicBezTo>
                    <a:pt x="28" y="64"/>
                    <a:pt x="28" y="64"/>
                    <a:pt x="28" y="64"/>
                  </a:cubicBezTo>
                  <a:lnTo>
                    <a:pt x="36" y="64"/>
                  </a:lnTo>
                  <a:close/>
                  <a:moveTo>
                    <a:pt x="20" y="0"/>
                  </a:moveTo>
                  <a:cubicBezTo>
                    <a:pt x="180" y="0"/>
                    <a:pt x="180" y="0"/>
                    <a:pt x="180" y="0"/>
                  </a:cubicBezTo>
                  <a:cubicBezTo>
                    <a:pt x="180" y="8"/>
                    <a:pt x="180" y="8"/>
                    <a:pt x="180" y="8"/>
                  </a:cubicBezTo>
                  <a:cubicBezTo>
                    <a:pt x="20" y="8"/>
                    <a:pt x="20" y="8"/>
                    <a:pt x="20" y="8"/>
                  </a:cubicBezTo>
                  <a:lnTo>
                    <a:pt x="20" y="0"/>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9" name="Freeform 14"/>
            <p:cNvSpPr>
              <a:spLocks noEditPoints="1"/>
            </p:cNvSpPr>
            <p:nvPr userDrawn="1"/>
          </p:nvSpPr>
          <p:spPr bwMode="auto">
            <a:xfrm flipH="1" flipV="1">
              <a:off x="55691" y="2379386"/>
              <a:ext cx="825242" cy="825242"/>
            </a:xfrm>
            <a:custGeom>
              <a:avLst/>
              <a:gdLst>
                <a:gd name="T0" fmla="*/ 99 w 197"/>
                <a:gd name="T1" fmla="*/ 197 h 197"/>
                <a:gd name="T2" fmla="*/ 197 w 197"/>
                <a:gd name="T3" fmla="*/ 98 h 197"/>
                <a:gd name="T4" fmla="*/ 99 w 197"/>
                <a:gd name="T5" fmla="*/ 0 h 197"/>
                <a:gd name="T6" fmla="*/ 29 w 197"/>
                <a:gd name="T7" fmla="*/ 29 h 197"/>
                <a:gd name="T8" fmla="*/ 29 w 197"/>
                <a:gd name="T9" fmla="*/ 169 h 197"/>
                <a:gd name="T10" fmla="*/ 99 w 197"/>
                <a:gd name="T11" fmla="*/ 17 h 197"/>
                <a:gd name="T12" fmla="*/ 180 w 197"/>
                <a:gd name="T13" fmla="*/ 98 h 197"/>
                <a:gd name="T14" fmla="*/ 99 w 197"/>
                <a:gd name="T15" fmla="*/ 181 h 197"/>
                <a:gd name="T16" fmla="*/ 17 w 197"/>
                <a:gd name="T17" fmla="*/ 99 h 197"/>
                <a:gd name="T18" fmla="*/ 36 w 197"/>
                <a:gd name="T19" fmla="*/ 118 h 197"/>
                <a:gd name="T20" fmla="*/ 56 w 197"/>
                <a:gd name="T21" fmla="*/ 145 h 197"/>
                <a:gd name="T22" fmla="*/ 41 w 197"/>
                <a:gd name="T23" fmla="*/ 117 h 197"/>
                <a:gd name="T24" fmla="*/ 39 w 197"/>
                <a:gd name="T25" fmla="*/ 95 h 197"/>
                <a:gd name="T26" fmla="*/ 99 w 197"/>
                <a:gd name="T27" fmla="*/ 39 h 197"/>
                <a:gd name="T28" fmla="*/ 143 w 197"/>
                <a:gd name="T29" fmla="*/ 59 h 197"/>
                <a:gd name="T30" fmla="*/ 150 w 197"/>
                <a:gd name="T31" fmla="*/ 71 h 197"/>
                <a:gd name="T32" fmla="*/ 158 w 197"/>
                <a:gd name="T33" fmla="*/ 92 h 197"/>
                <a:gd name="T34" fmla="*/ 157 w 197"/>
                <a:gd name="T35" fmla="*/ 114 h 197"/>
                <a:gd name="T36" fmla="*/ 136 w 197"/>
                <a:gd name="T37" fmla="*/ 125 h 197"/>
                <a:gd name="T38" fmla="*/ 131 w 197"/>
                <a:gd name="T39" fmla="*/ 67 h 197"/>
                <a:gd name="T40" fmla="*/ 117 w 197"/>
                <a:gd name="T41" fmla="*/ 57 h 197"/>
                <a:gd name="T42" fmla="*/ 95 w 197"/>
                <a:gd name="T43" fmla="*/ 54 h 197"/>
                <a:gd name="T44" fmla="*/ 53 w 197"/>
                <a:gd name="T45" fmla="*/ 99 h 197"/>
                <a:gd name="T46" fmla="*/ 71 w 197"/>
                <a:gd name="T47" fmla="*/ 131 h 197"/>
                <a:gd name="T48" fmla="*/ 59 w 197"/>
                <a:gd name="T49" fmla="*/ 99 h 197"/>
                <a:gd name="T50" fmla="*/ 94 w 197"/>
                <a:gd name="T51" fmla="*/ 59 h 197"/>
                <a:gd name="T52" fmla="*/ 115 w 197"/>
                <a:gd name="T53" fmla="*/ 63 h 197"/>
                <a:gd name="T54" fmla="*/ 138 w 197"/>
                <a:gd name="T55" fmla="*/ 99 h 197"/>
                <a:gd name="T56" fmla="*/ 111 w 197"/>
                <a:gd name="T57" fmla="*/ 99 h 197"/>
                <a:gd name="T58" fmla="*/ 99 w 197"/>
                <a:gd name="T59" fmla="*/ 88 h 197"/>
                <a:gd name="T60" fmla="*/ 98 w 197"/>
                <a:gd name="T61" fmla="*/ 111 h 197"/>
                <a:gd name="T62" fmla="*/ 152 w 197"/>
                <a:gd name="T63" fmla="*/ 153 h 197"/>
                <a:gd name="T64" fmla="*/ 150 w 197"/>
                <a:gd name="T65" fmla="*/ 139 h 197"/>
                <a:gd name="T66" fmla="*/ 172 w 197"/>
                <a:gd name="T67" fmla="*/ 103 h 197"/>
                <a:gd name="T68" fmla="*/ 156 w 197"/>
                <a:gd name="T69" fmla="*/ 67 h 197"/>
                <a:gd name="T70" fmla="*/ 150 w 197"/>
                <a:gd name="T71" fmla="*/ 55 h 197"/>
                <a:gd name="T72" fmla="*/ 145 w 197"/>
                <a:gd name="T73" fmla="*/ 52 h 197"/>
                <a:gd name="T74" fmla="*/ 52 w 197"/>
                <a:gd name="T75" fmla="*/ 52 h 197"/>
                <a:gd name="T76" fmla="*/ 25 w 197"/>
                <a:gd name="T77" fmla="*/ 10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97">
                  <a:moveTo>
                    <a:pt x="29" y="169"/>
                  </a:moveTo>
                  <a:cubicBezTo>
                    <a:pt x="48" y="188"/>
                    <a:pt x="73" y="197"/>
                    <a:pt x="99" y="197"/>
                  </a:cubicBezTo>
                  <a:cubicBezTo>
                    <a:pt x="124" y="197"/>
                    <a:pt x="149" y="188"/>
                    <a:pt x="168" y="169"/>
                  </a:cubicBezTo>
                  <a:cubicBezTo>
                    <a:pt x="188" y="149"/>
                    <a:pt x="197" y="124"/>
                    <a:pt x="197" y="98"/>
                  </a:cubicBezTo>
                  <a:cubicBezTo>
                    <a:pt x="197" y="73"/>
                    <a:pt x="187" y="48"/>
                    <a:pt x="168" y="29"/>
                  </a:cubicBezTo>
                  <a:cubicBezTo>
                    <a:pt x="149" y="10"/>
                    <a:pt x="124" y="0"/>
                    <a:pt x="99" y="0"/>
                  </a:cubicBezTo>
                  <a:cubicBezTo>
                    <a:pt x="99" y="0"/>
                    <a:pt x="99" y="0"/>
                    <a:pt x="99" y="0"/>
                  </a:cubicBezTo>
                  <a:cubicBezTo>
                    <a:pt x="73" y="0"/>
                    <a:pt x="48" y="10"/>
                    <a:pt x="29" y="29"/>
                  </a:cubicBezTo>
                  <a:cubicBezTo>
                    <a:pt x="10" y="48"/>
                    <a:pt x="0" y="74"/>
                    <a:pt x="0" y="99"/>
                  </a:cubicBezTo>
                  <a:cubicBezTo>
                    <a:pt x="0" y="124"/>
                    <a:pt x="10" y="149"/>
                    <a:pt x="29" y="169"/>
                  </a:cubicBezTo>
                  <a:close/>
                  <a:moveTo>
                    <a:pt x="41" y="41"/>
                  </a:moveTo>
                  <a:cubicBezTo>
                    <a:pt x="57" y="25"/>
                    <a:pt x="78" y="17"/>
                    <a:pt x="99" y="17"/>
                  </a:cubicBezTo>
                  <a:cubicBezTo>
                    <a:pt x="120" y="17"/>
                    <a:pt x="140" y="25"/>
                    <a:pt x="156" y="41"/>
                  </a:cubicBezTo>
                  <a:cubicBezTo>
                    <a:pt x="172" y="57"/>
                    <a:pt x="180" y="78"/>
                    <a:pt x="180" y="98"/>
                  </a:cubicBezTo>
                  <a:cubicBezTo>
                    <a:pt x="180" y="119"/>
                    <a:pt x="173" y="141"/>
                    <a:pt x="156" y="157"/>
                  </a:cubicBezTo>
                  <a:cubicBezTo>
                    <a:pt x="140" y="173"/>
                    <a:pt x="120" y="181"/>
                    <a:pt x="99" y="181"/>
                  </a:cubicBezTo>
                  <a:cubicBezTo>
                    <a:pt x="78" y="181"/>
                    <a:pt x="57" y="173"/>
                    <a:pt x="41" y="157"/>
                  </a:cubicBezTo>
                  <a:cubicBezTo>
                    <a:pt x="25" y="141"/>
                    <a:pt x="17" y="120"/>
                    <a:pt x="17" y="99"/>
                  </a:cubicBezTo>
                  <a:cubicBezTo>
                    <a:pt x="17" y="78"/>
                    <a:pt x="25" y="57"/>
                    <a:pt x="41" y="41"/>
                  </a:cubicBezTo>
                  <a:close/>
                  <a:moveTo>
                    <a:pt x="36" y="118"/>
                  </a:moveTo>
                  <a:cubicBezTo>
                    <a:pt x="39" y="128"/>
                    <a:pt x="44" y="137"/>
                    <a:pt x="52" y="145"/>
                  </a:cubicBezTo>
                  <a:cubicBezTo>
                    <a:pt x="53" y="146"/>
                    <a:pt x="55" y="146"/>
                    <a:pt x="56" y="145"/>
                  </a:cubicBezTo>
                  <a:cubicBezTo>
                    <a:pt x="57" y="144"/>
                    <a:pt x="57" y="142"/>
                    <a:pt x="56" y="141"/>
                  </a:cubicBezTo>
                  <a:cubicBezTo>
                    <a:pt x="49" y="134"/>
                    <a:pt x="44" y="126"/>
                    <a:pt x="41" y="117"/>
                  </a:cubicBezTo>
                  <a:cubicBezTo>
                    <a:pt x="45" y="115"/>
                    <a:pt x="48" y="111"/>
                    <a:pt x="48" y="106"/>
                  </a:cubicBezTo>
                  <a:cubicBezTo>
                    <a:pt x="48" y="101"/>
                    <a:pt x="44" y="96"/>
                    <a:pt x="39" y="95"/>
                  </a:cubicBezTo>
                  <a:cubicBezTo>
                    <a:pt x="40" y="81"/>
                    <a:pt x="46" y="67"/>
                    <a:pt x="56" y="57"/>
                  </a:cubicBezTo>
                  <a:cubicBezTo>
                    <a:pt x="68" y="45"/>
                    <a:pt x="83" y="39"/>
                    <a:pt x="99" y="39"/>
                  </a:cubicBezTo>
                  <a:cubicBezTo>
                    <a:pt x="114" y="39"/>
                    <a:pt x="129" y="45"/>
                    <a:pt x="141" y="57"/>
                  </a:cubicBezTo>
                  <a:cubicBezTo>
                    <a:pt x="142" y="57"/>
                    <a:pt x="142" y="58"/>
                    <a:pt x="143" y="59"/>
                  </a:cubicBezTo>
                  <a:cubicBezTo>
                    <a:pt x="142" y="60"/>
                    <a:pt x="142" y="61"/>
                    <a:pt x="142" y="63"/>
                  </a:cubicBezTo>
                  <a:cubicBezTo>
                    <a:pt x="142" y="67"/>
                    <a:pt x="145" y="71"/>
                    <a:pt x="150" y="71"/>
                  </a:cubicBezTo>
                  <a:cubicBezTo>
                    <a:pt x="150" y="71"/>
                    <a:pt x="151" y="71"/>
                    <a:pt x="151" y="71"/>
                  </a:cubicBezTo>
                  <a:cubicBezTo>
                    <a:pt x="155" y="77"/>
                    <a:pt x="157" y="85"/>
                    <a:pt x="158" y="92"/>
                  </a:cubicBezTo>
                  <a:cubicBezTo>
                    <a:pt x="153" y="93"/>
                    <a:pt x="149" y="98"/>
                    <a:pt x="149" y="103"/>
                  </a:cubicBezTo>
                  <a:cubicBezTo>
                    <a:pt x="149" y="108"/>
                    <a:pt x="152" y="112"/>
                    <a:pt x="157" y="114"/>
                  </a:cubicBezTo>
                  <a:cubicBezTo>
                    <a:pt x="155" y="121"/>
                    <a:pt x="151" y="129"/>
                    <a:pt x="146" y="135"/>
                  </a:cubicBezTo>
                  <a:cubicBezTo>
                    <a:pt x="136" y="125"/>
                    <a:pt x="136" y="125"/>
                    <a:pt x="136" y="125"/>
                  </a:cubicBezTo>
                  <a:cubicBezTo>
                    <a:pt x="141" y="117"/>
                    <a:pt x="144" y="108"/>
                    <a:pt x="144" y="99"/>
                  </a:cubicBezTo>
                  <a:cubicBezTo>
                    <a:pt x="144" y="87"/>
                    <a:pt x="140" y="76"/>
                    <a:pt x="131" y="67"/>
                  </a:cubicBezTo>
                  <a:cubicBezTo>
                    <a:pt x="127" y="63"/>
                    <a:pt x="122" y="60"/>
                    <a:pt x="117" y="57"/>
                  </a:cubicBezTo>
                  <a:cubicBezTo>
                    <a:pt x="117" y="57"/>
                    <a:pt x="117" y="57"/>
                    <a:pt x="117" y="57"/>
                  </a:cubicBezTo>
                  <a:cubicBezTo>
                    <a:pt x="117" y="51"/>
                    <a:pt x="112" y="45"/>
                    <a:pt x="106" y="45"/>
                  </a:cubicBezTo>
                  <a:cubicBezTo>
                    <a:pt x="100" y="45"/>
                    <a:pt x="96" y="49"/>
                    <a:pt x="95" y="54"/>
                  </a:cubicBezTo>
                  <a:cubicBezTo>
                    <a:pt x="84" y="55"/>
                    <a:pt x="74" y="59"/>
                    <a:pt x="66" y="67"/>
                  </a:cubicBezTo>
                  <a:cubicBezTo>
                    <a:pt x="58" y="76"/>
                    <a:pt x="53" y="87"/>
                    <a:pt x="53" y="99"/>
                  </a:cubicBezTo>
                  <a:cubicBezTo>
                    <a:pt x="53" y="111"/>
                    <a:pt x="58" y="122"/>
                    <a:pt x="66" y="131"/>
                  </a:cubicBezTo>
                  <a:cubicBezTo>
                    <a:pt x="68" y="132"/>
                    <a:pt x="69" y="132"/>
                    <a:pt x="71" y="131"/>
                  </a:cubicBezTo>
                  <a:cubicBezTo>
                    <a:pt x="72" y="130"/>
                    <a:pt x="72" y="128"/>
                    <a:pt x="71" y="127"/>
                  </a:cubicBezTo>
                  <a:cubicBezTo>
                    <a:pt x="63" y="119"/>
                    <a:pt x="59" y="109"/>
                    <a:pt x="59" y="99"/>
                  </a:cubicBezTo>
                  <a:cubicBezTo>
                    <a:pt x="59" y="89"/>
                    <a:pt x="63" y="79"/>
                    <a:pt x="71" y="71"/>
                  </a:cubicBezTo>
                  <a:cubicBezTo>
                    <a:pt x="77" y="64"/>
                    <a:pt x="86" y="60"/>
                    <a:pt x="94" y="59"/>
                  </a:cubicBezTo>
                  <a:cubicBezTo>
                    <a:pt x="96" y="65"/>
                    <a:pt x="100" y="68"/>
                    <a:pt x="106" y="68"/>
                  </a:cubicBezTo>
                  <a:cubicBezTo>
                    <a:pt x="110" y="68"/>
                    <a:pt x="113" y="66"/>
                    <a:pt x="115" y="63"/>
                  </a:cubicBezTo>
                  <a:cubicBezTo>
                    <a:pt x="119" y="65"/>
                    <a:pt x="123" y="67"/>
                    <a:pt x="127" y="71"/>
                  </a:cubicBezTo>
                  <a:cubicBezTo>
                    <a:pt x="134" y="79"/>
                    <a:pt x="138" y="89"/>
                    <a:pt x="138" y="99"/>
                  </a:cubicBezTo>
                  <a:cubicBezTo>
                    <a:pt x="138" y="106"/>
                    <a:pt x="136" y="114"/>
                    <a:pt x="132" y="120"/>
                  </a:cubicBezTo>
                  <a:cubicBezTo>
                    <a:pt x="111" y="99"/>
                    <a:pt x="111" y="99"/>
                    <a:pt x="111" y="99"/>
                  </a:cubicBezTo>
                  <a:cubicBezTo>
                    <a:pt x="111" y="99"/>
                    <a:pt x="111" y="99"/>
                    <a:pt x="111" y="99"/>
                  </a:cubicBezTo>
                  <a:cubicBezTo>
                    <a:pt x="111" y="93"/>
                    <a:pt x="105" y="88"/>
                    <a:pt x="99" y="88"/>
                  </a:cubicBezTo>
                  <a:cubicBezTo>
                    <a:pt x="93" y="88"/>
                    <a:pt x="88" y="93"/>
                    <a:pt x="88" y="99"/>
                  </a:cubicBezTo>
                  <a:cubicBezTo>
                    <a:pt x="88" y="105"/>
                    <a:pt x="92" y="110"/>
                    <a:pt x="98" y="111"/>
                  </a:cubicBezTo>
                  <a:cubicBezTo>
                    <a:pt x="140" y="153"/>
                    <a:pt x="140" y="153"/>
                    <a:pt x="140" y="153"/>
                  </a:cubicBezTo>
                  <a:cubicBezTo>
                    <a:pt x="144" y="156"/>
                    <a:pt x="149" y="156"/>
                    <a:pt x="152" y="153"/>
                  </a:cubicBezTo>
                  <a:cubicBezTo>
                    <a:pt x="155" y="149"/>
                    <a:pt x="155" y="144"/>
                    <a:pt x="152" y="141"/>
                  </a:cubicBezTo>
                  <a:cubicBezTo>
                    <a:pt x="150" y="139"/>
                    <a:pt x="150" y="139"/>
                    <a:pt x="150" y="139"/>
                  </a:cubicBezTo>
                  <a:cubicBezTo>
                    <a:pt x="156" y="132"/>
                    <a:pt x="160" y="123"/>
                    <a:pt x="162" y="115"/>
                  </a:cubicBezTo>
                  <a:cubicBezTo>
                    <a:pt x="168" y="114"/>
                    <a:pt x="172" y="109"/>
                    <a:pt x="172" y="103"/>
                  </a:cubicBezTo>
                  <a:cubicBezTo>
                    <a:pt x="172" y="98"/>
                    <a:pt x="169" y="93"/>
                    <a:pt x="164" y="92"/>
                  </a:cubicBezTo>
                  <a:cubicBezTo>
                    <a:pt x="163" y="84"/>
                    <a:pt x="160" y="75"/>
                    <a:pt x="156" y="67"/>
                  </a:cubicBezTo>
                  <a:cubicBezTo>
                    <a:pt x="157" y="66"/>
                    <a:pt x="158" y="65"/>
                    <a:pt x="158" y="63"/>
                  </a:cubicBezTo>
                  <a:cubicBezTo>
                    <a:pt x="158" y="58"/>
                    <a:pt x="154" y="55"/>
                    <a:pt x="150" y="55"/>
                  </a:cubicBezTo>
                  <a:cubicBezTo>
                    <a:pt x="149" y="55"/>
                    <a:pt x="148" y="55"/>
                    <a:pt x="148" y="55"/>
                  </a:cubicBezTo>
                  <a:cubicBezTo>
                    <a:pt x="147" y="54"/>
                    <a:pt x="146" y="53"/>
                    <a:pt x="145" y="52"/>
                  </a:cubicBezTo>
                  <a:cubicBezTo>
                    <a:pt x="132" y="40"/>
                    <a:pt x="115" y="33"/>
                    <a:pt x="99" y="33"/>
                  </a:cubicBezTo>
                  <a:cubicBezTo>
                    <a:pt x="82" y="33"/>
                    <a:pt x="65" y="40"/>
                    <a:pt x="52" y="52"/>
                  </a:cubicBezTo>
                  <a:cubicBezTo>
                    <a:pt x="40" y="64"/>
                    <a:pt x="34" y="80"/>
                    <a:pt x="33" y="95"/>
                  </a:cubicBezTo>
                  <a:cubicBezTo>
                    <a:pt x="28" y="97"/>
                    <a:pt x="25" y="101"/>
                    <a:pt x="25" y="106"/>
                  </a:cubicBezTo>
                  <a:cubicBezTo>
                    <a:pt x="25" y="112"/>
                    <a:pt x="30" y="117"/>
                    <a:pt x="36" y="118"/>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0" name="Freeform 20"/>
            <p:cNvSpPr>
              <a:spLocks noEditPoints="1"/>
            </p:cNvSpPr>
            <p:nvPr userDrawn="1"/>
          </p:nvSpPr>
          <p:spPr bwMode="auto">
            <a:xfrm flipH="1" flipV="1">
              <a:off x="880933" y="2953806"/>
              <a:ext cx="731838" cy="730250"/>
            </a:xfrm>
            <a:custGeom>
              <a:avLst/>
              <a:gdLst>
                <a:gd name="T0" fmla="*/ 414 w 461"/>
                <a:gd name="T1" fmla="*/ 211 h 460"/>
                <a:gd name="T2" fmla="*/ 442 w 461"/>
                <a:gd name="T3" fmla="*/ 116 h 460"/>
                <a:gd name="T4" fmla="*/ 348 w 461"/>
                <a:gd name="T5" fmla="*/ 88 h 460"/>
                <a:gd name="T6" fmla="*/ 301 w 461"/>
                <a:gd name="T7" fmla="*/ 0 h 460"/>
                <a:gd name="T8" fmla="*/ 213 w 461"/>
                <a:gd name="T9" fmla="*/ 48 h 460"/>
                <a:gd name="T10" fmla="*/ 116 w 461"/>
                <a:gd name="T11" fmla="*/ 19 h 460"/>
                <a:gd name="T12" fmla="*/ 88 w 461"/>
                <a:gd name="T13" fmla="*/ 114 h 460"/>
                <a:gd name="T14" fmla="*/ 0 w 461"/>
                <a:gd name="T15" fmla="*/ 161 h 460"/>
                <a:gd name="T16" fmla="*/ 47 w 461"/>
                <a:gd name="T17" fmla="*/ 249 h 460"/>
                <a:gd name="T18" fmla="*/ 19 w 461"/>
                <a:gd name="T19" fmla="*/ 344 h 460"/>
                <a:gd name="T20" fmla="*/ 114 w 461"/>
                <a:gd name="T21" fmla="*/ 372 h 460"/>
                <a:gd name="T22" fmla="*/ 161 w 461"/>
                <a:gd name="T23" fmla="*/ 460 h 460"/>
                <a:gd name="T24" fmla="*/ 248 w 461"/>
                <a:gd name="T25" fmla="*/ 413 h 460"/>
                <a:gd name="T26" fmla="*/ 345 w 461"/>
                <a:gd name="T27" fmla="*/ 441 h 460"/>
                <a:gd name="T28" fmla="*/ 374 w 461"/>
                <a:gd name="T29" fmla="*/ 346 h 460"/>
                <a:gd name="T30" fmla="*/ 461 w 461"/>
                <a:gd name="T31" fmla="*/ 299 h 460"/>
                <a:gd name="T32" fmla="*/ 414 w 461"/>
                <a:gd name="T33" fmla="*/ 211 h 460"/>
                <a:gd name="T34" fmla="*/ 156 w 461"/>
                <a:gd name="T35" fmla="*/ 294 h 460"/>
                <a:gd name="T36" fmla="*/ 133 w 461"/>
                <a:gd name="T37" fmla="*/ 294 h 460"/>
                <a:gd name="T38" fmla="*/ 92 w 461"/>
                <a:gd name="T39" fmla="*/ 225 h 460"/>
                <a:gd name="T40" fmla="*/ 92 w 461"/>
                <a:gd name="T41" fmla="*/ 294 h 460"/>
                <a:gd name="T42" fmla="*/ 69 w 461"/>
                <a:gd name="T43" fmla="*/ 294 h 460"/>
                <a:gd name="T44" fmla="*/ 69 w 461"/>
                <a:gd name="T45" fmla="*/ 195 h 460"/>
                <a:gd name="T46" fmla="*/ 99 w 461"/>
                <a:gd name="T47" fmla="*/ 195 h 460"/>
                <a:gd name="T48" fmla="*/ 133 w 461"/>
                <a:gd name="T49" fmla="*/ 251 h 460"/>
                <a:gd name="T50" fmla="*/ 133 w 461"/>
                <a:gd name="T51" fmla="*/ 195 h 460"/>
                <a:gd name="T52" fmla="*/ 156 w 461"/>
                <a:gd name="T53" fmla="*/ 195 h 460"/>
                <a:gd name="T54" fmla="*/ 156 w 461"/>
                <a:gd name="T55" fmla="*/ 294 h 460"/>
                <a:gd name="T56" fmla="*/ 246 w 461"/>
                <a:gd name="T57" fmla="*/ 213 h 460"/>
                <a:gd name="T58" fmla="*/ 203 w 461"/>
                <a:gd name="T59" fmla="*/ 213 h 460"/>
                <a:gd name="T60" fmla="*/ 203 w 461"/>
                <a:gd name="T61" fmla="*/ 230 h 460"/>
                <a:gd name="T62" fmla="*/ 244 w 461"/>
                <a:gd name="T63" fmla="*/ 230 h 460"/>
                <a:gd name="T64" fmla="*/ 244 w 461"/>
                <a:gd name="T65" fmla="*/ 251 h 460"/>
                <a:gd name="T66" fmla="*/ 203 w 461"/>
                <a:gd name="T67" fmla="*/ 251 h 460"/>
                <a:gd name="T68" fmla="*/ 203 w 461"/>
                <a:gd name="T69" fmla="*/ 275 h 460"/>
                <a:gd name="T70" fmla="*/ 246 w 461"/>
                <a:gd name="T71" fmla="*/ 275 h 460"/>
                <a:gd name="T72" fmla="*/ 246 w 461"/>
                <a:gd name="T73" fmla="*/ 294 h 460"/>
                <a:gd name="T74" fmla="*/ 177 w 461"/>
                <a:gd name="T75" fmla="*/ 294 h 460"/>
                <a:gd name="T76" fmla="*/ 177 w 461"/>
                <a:gd name="T77" fmla="*/ 195 h 460"/>
                <a:gd name="T78" fmla="*/ 246 w 461"/>
                <a:gd name="T79" fmla="*/ 195 h 460"/>
                <a:gd name="T80" fmla="*/ 246 w 461"/>
                <a:gd name="T81" fmla="*/ 213 h 460"/>
                <a:gd name="T82" fmla="*/ 374 w 461"/>
                <a:gd name="T83" fmla="*/ 294 h 460"/>
                <a:gd name="T84" fmla="*/ 345 w 461"/>
                <a:gd name="T85" fmla="*/ 294 h 460"/>
                <a:gd name="T86" fmla="*/ 329 w 461"/>
                <a:gd name="T87" fmla="*/ 232 h 460"/>
                <a:gd name="T88" fmla="*/ 312 w 461"/>
                <a:gd name="T89" fmla="*/ 294 h 460"/>
                <a:gd name="T90" fmla="*/ 284 w 461"/>
                <a:gd name="T91" fmla="*/ 294 h 460"/>
                <a:gd name="T92" fmla="*/ 260 w 461"/>
                <a:gd name="T93" fmla="*/ 195 h 460"/>
                <a:gd name="T94" fmla="*/ 286 w 461"/>
                <a:gd name="T95" fmla="*/ 195 h 460"/>
                <a:gd name="T96" fmla="*/ 301 w 461"/>
                <a:gd name="T97" fmla="*/ 261 h 460"/>
                <a:gd name="T98" fmla="*/ 317 w 461"/>
                <a:gd name="T99" fmla="*/ 195 h 460"/>
                <a:gd name="T100" fmla="*/ 341 w 461"/>
                <a:gd name="T101" fmla="*/ 195 h 460"/>
                <a:gd name="T102" fmla="*/ 357 w 461"/>
                <a:gd name="T103" fmla="*/ 261 h 460"/>
                <a:gd name="T104" fmla="*/ 371 w 461"/>
                <a:gd name="T105" fmla="*/ 195 h 460"/>
                <a:gd name="T106" fmla="*/ 398 w 461"/>
                <a:gd name="T107" fmla="*/ 195 h 460"/>
                <a:gd name="T108" fmla="*/ 374 w 461"/>
                <a:gd name="T109" fmla="*/ 29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60">
                  <a:moveTo>
                    <a:pt x="414" y="211"/>
                  </a:moveTo>
                  <a:lnTo>
                    <a:pt x="442" y="116"/>
                  </a:lnTo>
                  <a:lnTo>
                    <a:pt x="348" y="88"/>
                  </a:lnTo>
                  <a:lnTo>
                    <a:pt x="301" y="0"/>
                  </a:lnTo>
                  <a:lnTo>
                    <a:pt x="213" y="48"/>
                  </a:lnTo>
                  <a:lnTo>
                    <a:pt x="116" y="19"/>
                  </a:lnTo>
                  <a:lnTo>
                    <a:pt x="88" y="114"/>
                  </a:lnTo>
                  <a:lnTo>
                    <a:pt x="0" y="161"/>
                  </a:lnTo>
                  <a:lnTo>
                    <a:pt x="47" y="249"/>
                  </a:lnTo>
                  <a:lnTo>
                    <a:pt x="19" y="344"/>
                  </a:lnTo>
                  <a:lnTo>
                    <a:pt x="114" y="372"/>
                  </a:lnTo>
                  <a:lnTo>
                    <a:pt x="161" y="460"/>
                  </a:lnTo>
                  <a:lnTo>
                    <a:pt x="248" y="413"/>
                  </a:lnTo>
                  <a:lnTo>
                    <a:pt x="345" y="441"/>
                  </a:lnTo>
                  <a:lnTo>
                    <a:pt x="374" y="346"/>
                  </a:lnTo>
                  <a:lnTo>
                    <a:pt x="461" y="299"/>
                  </a:lnTo>
                  <a:lnTo>
                    <a:pt x="414" y="211"/>
                  </a:lnTo>
                  <a:close/>
                  <a:moveTo>
                    <a:pt x="156" y="294"/>
                  </a:moveTo>
                  <a:lnTo>
                    <a:pt x="133" y="294"/>
                  </a:lnTo>
                  <a:lnTo>
                    <a:pt x="92" y="225"/>
                  </a:lnTo>
                  <a:lnTo>
                    <a:pt x="92" y="294"/>
                  </a:lnTo>
                  <a:lnTo>
                    <a:pt x="69" y="294"/>
                  </a:lnTo>
                  <a:lnTo>
                    <a:pt x="69" y="195"/>
                  </a:lnTo>
                  <a:lnTo>
                    <a:pt x="99" y="195"/>
                  </a:lnTo>
                  <a:lnTo>
                    <a:pt x="133" y="251"/>
                  </a:lnTo>
                  <a:lnTo>
                    <a:pt x="133" y="195"/>
                  </a:lnTo>
                  <a:lnTo>
                    <a:pt x="156" y="195"/>
                  </a:lnTo>
                  <a:lnTo>
                    <a:pt x="156" y="294"/>
                  </a:lnTo>
                  <a:close/>
                  <a:moveTo>
                    <a:pt x="246" y="213"/>
                  </a:moveTo>
                  <a:lnTo>
                    <a:pt x="203" y="213"/>
                  </a:lnTo>
                  <a:lnTo>
                    <a:pt x="203" y="230"/>
                  </a:lnTo>
                  <a:lnTo>
                    <a:pt x="244" y="230"/>
                  </a:lnTo>
                  <a:lnTo>
                    <a:pt x="244" y="251"/>
                  </a:lnTo>
                  <a:lnTo>
                    <a:pt x="203" y="251"/>
                  </a:lnTo>
                  <a:lnTo>
                    <a:pt x="203" y="275"/>
                  </a:lnTo>
                  <a:lnTo>
                    <a:pt x="246" y="275"/>
                  </a:lnTo>
                  <a:lnTo>
                    <a:pt x="246" y="294"/>
                  </a:lnTo>
                  <a:lnTo>
                    <a:pt x="177" y="294"/>
                  </a:lnTo>
                  <a:lnTo>
                    <a:pt x="177" y="195"/>
                  </a:lnTo>
                  <a:lnTo>
                    <a:pt x="246" y="195"/>
                  </a:lnTo>
                  <a:lnTo>
                    <a:pt x="246" y="213"/>
                  </a:lnTo>
                  <a:close/>
                  <a:moveTo>
                    <a:pt x="374" y="294"/>
                  </a:moveTo>
                  <a:lnTo>
                    <a:pt x="345" y="294"/>
                  </a:lnTo>
                  <a:lnTo>
                    <a:pt x="329" y="232"/>
                  </a:lnTo>
                  <a:lnTo>
                    <a:pt x="312" y="294"/>
                  </a:lnTo>
                  <a:lnTo>
                    <a:pt x="284" y="294"/>
                  </a:lnTo>
                  <a:lnTo>
                    <a:pt x="260" y="195"/>
                  </a:lnTo>
                  <a:lnTo>
                    <a:pt x="286" y="195"/>
                  </a:lnTo>
                  <a:lnTo>
                    <a:pt x="301" y="261"/>
                  </a:lnTo>
                  <a:lnTo>
                    <a:pt x="317" y="195"/>
                  </a:lnTo>
                  <a:lnTo>
                    <a:pt x="341" y="195"/>
                  </a:lnTo>
                  <a:lnTo>
                    <a:pt x="357" y="261"/>
                  </a:lnTo>
                  <a:lnTo>
                    <a:pt x="371" y="195"/>
                  </a:lnTo>
                  <a:lnTo>
                    <a:pt x="398" y="195"/>
                  </a:lnTo>
                  <a:lnTo>
                    <a:pt x="374" y="294"/>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1" name="Freeform 28"/>
            <p:cNvSpPr>
              <a:spLocks noEditPoints="1"/>
            </p:cNvSpPr>
            <p:nvPr userDrawn="1"/>
          </p:nvSpPr>
          <p:spPr bwMode="auto">
            <a:xfrm rot="1835288" flipH="1" flipV="1">
              <a:off x="254356" y="3351489"/>
              <a:ext cx="560269" cy="525991"/>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2" name="Freeform 43"/>
            <p:cNvSpPr>
              <a:spLocks/>
            </p:cNvSpPr>
            <p:nvPr userDrawn="1"/>
          </p:nvSpPr>
          <p:spPr bwMode="auto">
            <a:xfrm rot="5400000" flipH="1" flipV="1">
              <a:off x="1467246" y="213533"/>
              <a:ext cx="449186" cy="412150"/>
            </a:xfrm>
            <a:custGeom>
              <a:avLst/>
              <a:gdLst>
                <a:gd name="T0" fmla="*/ 253 w 473"/>
                <a:gd name="T1" fmla="*/ 0 h 434"/>
                <a:gd name="T2" fmla="*/ 0 w 473"/>
                <a:gd name="T3" fmla="*/ 218 h 434"/>
                <a:gd name="T4" fmla="*/ 253 w 473"/>
                <a:gd name="T5" fmla="*/ 434 h 434"/>
                <a:gd name="T6" fmla="*/ 253 w 473"/>
                <a:gd name="T7" fmla="*/ 303 h 434"/>
                <a:gd name="T8" fmla="*/ 473 w 473"/>
                <a:gd name="T9" fmla="*/ 303 h 434"/>
                <a:gd name="T10" fmla="*/ 473 w 473"/>
                <a:gd name="T11" fmla="*/ 133 h 434"/>
                <a:gd name="T12" fmla="*/ 253 w 473"/>
                <a:gd name="T13" fmla="*/ 133 h 434"/>
                <a:gd name="T14" fmla="*/ 253 w 473"/>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34">
                  <a:moveTo>
                    <a:pt x="253" y="0"/>
                  </a:moveTo>
                  <a:lnTo>
                    <a:pt x="0" y="218"/>
                  </a:lnTo>
                  <a:lnTo>
                    <a:pt x="253" y="434"/>
                  </a:lnTo>
                  <a:lnTo>
                    <a:pt x="253" y="303"/>
                  </a:lnTo>
                  <a:lnTo>
                    <a:pt x="473" y="303"/>
                  </a:lnTo>
                  <a:lnTo>
                    <a:pt x="473" y="133"/>
                  </a:lnTo>
                  <a:lnTo>
                    <a:pt x="253" y="133"/>
                  </a:lnTo>
                  <a:lnTo>
                    <a:pt x="253" y="0"/>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3" name="Freeform 36"/>
            <p:cNvSpPr>
              <a:spLocks noEditPoints="1"/>
            </p:cNvSpPr>
            <p:nvPr userDrawn="1"/>
          </p:nvSpPr>
          <p:spPr bwMode="auto">
            <a:xfrm rot="16859567" flipH="1" flipV="1">
              <a:off x="131070" y="6484678"/>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solidFill>
              <a:schemeClr val="tx1">
                <a:alpha val="3000"/>
              </a:schemeClr>
            </a:solid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nvGrpSpPr>
            <p:cNvPr id="204" name="Group 4"/>
            <p:cNvGrpSpPr>
              <a:grpSpLocks noChangeAspect="1"/>
            </p:cNvGrpSpPr>
            <p:nvPr userDrawn="1"/>
          </p:nvGrpSpPr>
          <p:grpSpPr bwMode="auto">
            <a:xfrm rot="2112827" flipH="1" flipV="1">
              <a:off x="1061815" y="1950659"/>
              <a:ext cx="542757" cy="1014719"/>
              <a:chOff x="2490" y="1429"/>
              <a:chExt cx="782" cy="1462"/>
            </a:xfrm>
            <a:solidFill>
              <a:schemeClr val="tx1">
                <a:alpha val="3000"/>
              </a:schemeClr>
            </a:solidFill>
          </p:grpSpPr>
          <p:sp>
            <p:nvSpPr>
              <p:cNvPr id="211" name="Freeform 5"/>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2" name="Freeform 6"/>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05" name="组合 204"/>
            <p:cNvGrpSpPr/>
            <p:nvPr userDrawn="1"/>
          </p:nvGrpSpPr>
          <p:grpSpPr>
            <a:xfrm rot="1588421" flipH="1" flipV="1">
              <a:off x="-273785" y="4150302"/>
              <a:ext cx="1240332" cy="634328"/>
              <a:chOff x="10078077" y="1730681"/>
              <a:chExt cx="695322" cy="355600"/>
            </a:xfrm>
            <a:solidFill>
              <a:schemeClr val="tx1">
                <a:alpha val="3000"/>
              </a:schemeClr>
            </a:solidFill>
          </p:grpSpPr>
          <p:sp>
            <p:nvSpPr>
              <p:cNvPr id="209" name="Oval 53"/>
              <p:cNvSpPr>
                <a:spLocks noChangeArrowheads="1"/>
              </p:cNvSpPr>
              <p:nvPr userDrawn="1"/>
            </p:nvSpPr>
            <p:spPr bwMode="auto">
              <a:xfrm>
                <a:off x="10078077"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0" name="Freeform 54"/>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206" name="Group 65"/>
            <p:cNvGrpSpPr>
              <a:grpSpLocks noChangeAspect="1"/>
            </p:cNvGrpSpPr>
            <p:nvPr userDrawn="1"/>
          </p:nvGrpSpPr>
          <p:grpSpPr bwMode="auto">
            <a:xfrm flipH="1" flipV="1">
              <a:off x="263608" y="195813"/>
              <a:ext cx="1426490" cy="1396254"/>
              <a:chOff x="2208" y="1508"/>
              <a:chExt cx="1321" cy="1293"/>
            </a:xfrm>
            <a:solidFill>
              <a:schemeClr val="tx1">
                <a:alpha val="3000"/>
              </a:schemeClr>
            </a:solidFill>
          </p:grpSpPr>
          <p:sp>
            <p:nvSpPr>
              <p:cNvPr id="207" name="Freeform 66"/>
              <p:cNvSpPr>
                <a:spLocks noEditPoints="1"/>
              </p:cNvSpPr>
              <p:nvPr userDrawn="1"/>
            </p:nvSpPr>
            <p:spPr bwMode="auto">
              <a:xfrm>
                <a:off x="2949" y="1807"/>
                <a:ext cx="580" cy="823"/>
              </a:xfrm>
              <a:custGeom>
                <a:avLst/>
                <a:gdLst>
                  <a:gd name="T0" fmla="*/ 227 w 244"/>
                  <a:gd name="T1" fmla="*/ 217 h 346"/>
                  <a:gd name="T2" fmla="*/ 180 w 244"/>
                  <a:gd name="T3" fmla="*/ 125 h 346"/>
                  <a:gd name="T4" fmla="*/ 193 w 244"/>
                  <a:gd name="T5" fmla="*/ 83 h 346"/>
                  <a:gd name="T6" fmla="*/ 193 w 244"/>
                  <a:gd name="T7" fmla="*/ 77 h 346"/>
                  <a:gd name="T8" fmla="*/ 200 w 244"/>
                  <a:gd name="T9" fmla="*/ 7 h 346"/>
                  <a:gd name="T10" fmla="*/ 154 w 244"/>
                  <a:gd name="T11" fmla="*/ 19 h 346"/>
                  <a:gd name="T12" fmla="*/ 122 w 244"/>
                  <a:gd name="T13" fmla="*/ 12 h 346"/>
                  <a:gd name="T14" fmla="*/ 90 w 244"/>
                  <a:gd name="T15" fmla="*/ 19 h 346"/>
                  <a:gd name="T16" fmla="*/ 45 w 244"/>
                  <a:gd name="T17" fmla="*/ 7 h 346"/>
                  <a:gd name="T18" fmla="*/ 51 w 244"/>
                  <a:gd name="T19" fmla="*/ 77 h 346"/>
                  <a:gd name="T20" fmla="*/ 51 w 244"/>
                  <a:gd name="T21" fmla="*/ 83 h 346"/>
                  <a:gd name="T22" fmla="*/ 54 w 244"/>
                  <a:gd name="T23" fmla="*/ 105 h 346"/>
                  <a:gd name="T24" fmla="*/ 99 w 244"/>
                  <a:gd name="T25" fmla="*/ 172 h 346"/>
                  <a:gd name="T26" fmla="*/ 103 w 244"/>
                  <a:gd name="T27" fmla="*/ 336 h 346"/>
                  <a:gd name="T28" fmla="*/ 99 w 244"/>
                  <a:gd name="T29" fmla="*/ 344 h 346"/>
                  <a:gd name="T30" fmla="*/ 137 w 244"/>
                  <a:gd name="T31" fmla="*/ 345 h 346"/>
                  <a:gd name="T32" fmla="*/ 227 w 244"/>
                  <a:gd name="T33" fmla="*/ 217 h 346"/>
                  <a:gd name="T34" fmla="*/ 146 w 244"/>
                  <a:gd name="T35" fmla="*/ 58 h 346"/>
                  <a:gd name="T36" fmla="*/ 153 w 244"/>
                  <a:gd name="T37" fmla="*/ 65 h 346"/>
                  <a:gd name="T38" fmla="*/ 146 w 244"/>
                  <a:gd name="T39" fmla="*/ 72 h 346"/>
                  <a:gd name="T40" fmla="*/ 139 w 244"/>
                  <a:gd name="T41" fmla="*/ 65 h 346"/>
                  <a:gd name="T42" fmla="*/ 146 w 244"/>
                  <a:gd name="T43" fmla="*/ 58 h 346"/>
                  <a:gd name="T44" fmla="*/ 103 w 244"/>
                  <a:gd name="T45" fmla="*/ 65 h 346"/>
                  <a:gd name="T46" fmla="*/ 97 w 244"/>
                  <a:gd name="T47" fmla="*/ 72 h 346"/>
                  <a:gd name="T48" fmla="*/ 90 w 244"/>
                  <a:gd name="T49" fmla="*/ 65 h 346"/>
                  <a:gd name="T50" fmla="*/ 97 w 244"/>
                  <a:gd name="T51" fmla="*/ 58 h 346"/>
                  <a:gd name="T52" fmla="*/ 103 w 244"/>
                  <a:gd name="T53" fmla="*/ 65 h 346"/>
                  <a:gd name="T54" fmla="*/ 107 w 244"/>
                  <a:gd name="T55" fmla="*/ 93 h 346"/>
                  <a:gd name="T56" fmla="*/ 122 w 244"/>
                  <a:gd name="T57" fmla="*/ 78 h 346"/>
                  <a:gd name="T58" fmla="*/ 138 w 244"/>
                  <a:gd name="T59" fmla="*/ 93 h 346"/>
                  <a:gd name="T60" fmla="*/ 122 w 244"/>
                  <a:gd name="T61" fmla="*/ 117 h 346"/>
                  <a:gd name="T62" fmla="*/ 107 w 244"/>
                  <a:gd name="T63" fmla="*/ 9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346">
                    <a:moveTo>
                      <a:pt x="227" y="217"/>
                    </a:moveTo>
                    <a:cubicBezTo>
                      <a:pt x="224" y="175"/>
                      <a:pt x="207" y="143"/>
                      <a:pt x="180" y="125"/>
                    </a:cubicBezTo>
                    <a:cubicBezTo>
                      <a:pt x="188" y="113"/>
                      <a:pt x="193" y="99"/>
                      <a:pt x="193" y="83"/>
                    </a:cubicBezTo>
                    <a:cubicBezTo>
                      <a:pt x="193" y="81"/>
                      <a:pt x="193" y="79"/>
                      <a:pt x="193" y="77"/>
                    </a:cubicBezTo>
                    <a:cubicBezTo>
                      <a:pt x="244" y="61"/>
                      <a:pt x="229" y="17"/>
                      <a:pt x="200" y="7"/>
                    </a:cubicBezTo>
                    <a:cubicBezTo>
                      <a:pt x="178" y="0"/>
                      <a:pt x="161" y="12"/>
                      <a:pt x="154" y="19"/>
                    </a:cubicBezTo>
                    <a:cubicBezTo>
                      <a:pt x="144" y="14"/>
                      <a:pt x="133" y="12"/>
                      <a:pt x="122" y="12"/>
                    </a:cubicBezTo>
                    <a:cubicBezTo>
                      <a:pt x="111" y="12"/>
                      <a:pt x="100" y="14"/>
                      <a:pt x="90" y="19"/>
                    </a:cubicBezTo>
                    <a:cubicBezTo>
                      <a:pt x="83" y="12"/>
                      <a:pt x="66" y="0"/>
                      <a:pt x="45" y="7"/>
                    </a:cubicBezTo>
                    <a:cubicBezTo>
                      <a:pt x="15" y="17"/>
                      <a:pt x="0" y="61"/>
                      <a:pt x="51" y="77"/>
                    </a:cubicBezTo>
                    <a:cubicBezTo>
                      <a:pt x="51" y="79"/>
                      <a:pt x="51" y="81"/>
                      <a:pt x="51" y="83"/>
                    </a:cubicBezTo>
                    <a:cubicBezTo>
                      <a:pt x="51" y="91"/>
                      <a:pt x="52" y="98"/>
                      <a:pt x="54" y="105"/>
                    </a:cubicBezTo>
                    <a:cubicBezTo>
                      <a:pt x="71" y="124"/>
                      <a:pt x="87" y="147"/>
                      <a:pt x="99" y="172"/>
                    </a:cubicBezTo>
                    <a:cubicBezTo>
                      <a:pt x="119" y="212"/>
                      <a:pt x="135" y="273"/>
                      <a:pt x="103" y="336"/>
                    </a:cubicBezTo>
                    <a:cubicBezTo>
                      <a:pt x="102" y="339"/>
                      <a:pt x="100" y="341"/>
                      <a:pt x="99" y="344"/>
                    </a:cubicBezTo>
                    <a:cubicBezTo>
                      <a:pt x="113" y="346"/>
                      <a:pt x="126" y="346"/>
                      <a:pt x="137" y="345"/>
                    </a:cubicBezTo>
                    <a:cubicBezTo>
                      <a:pt x="213" y="340"/>
                      <a:pt x="231" y="275"/>
                      <a:pt x="227" y="217"/>
                    </a:cubicBezTo>
                    <a:close/>
                    <a:moveTo>
                      <a:pt x="146" y="58"/>
                    </a:moveTo>
                    <a:cubicBezTo>
                      <a:pt x="150" y="58"/>
                      <a:pt x="153" y="61"/>
                      <a:pt x="153" y="65"/>
                    </a:cubicBezTo>
                    <a:cubicBezTo>
                      <a:pt x="153" y="69"/>
                      <a:pt x="150" y="72"/>
                      <a:pt x="146" y="72"/>
                    </a:cubicBezTo>
                    <a:cubicBezTo>
                      <a:pt x="142" y="72"/>
                      <a:pt x="139" y="69"/>
                      <a:pt x="139" y="65"/>
                    </a:cubicBezTo>
                    <a:cubicBezTo>
                      <a:pt x="139" y="61"/>
                      <a:pt x="142" y="58"/>
                      <a:pt x="146" y="58"/>
                    </a:cubicBezTo>
                    <a:close/>
                    <a:moveTo>
                      <a:pt x="103" y="65"/>
                    </a:moveTo>
                    <a:cubicBezTo>
                      <a:pt x="103" y="69"/>
                      <a:pt x="100" y="72"/>
                      <a:pt x="97" y="72"/>
                    </a:cubicBezTo>
                    <a:cubicBezTo>
                      <a:pt x="93" y="72"/>
                      <a:pt x="90" y="69"/>
                      <a:pt x="90" y="65"/>
                    </a:cubicBezTo>
                    <a:cubicBezTo>
                      <a:pt x="90" y="61"/>
                      <a:pt x="93" y="58"/>
                      <a:pt x="97" y="58"/>
                    </a:cubicBezTo>
                    <a:cubicBezTo>
                      <a:pt x="100" y="58"/>
                      <a:pt x="103" y="61"/>
                      <a:pt x="103" y="65"/>
                    </a:cubicBezTo>
                    <a:close/>
                    <a:moveTo>
                      <a:pt x="107" y="93"/>
                    </a:moveTo>
                    <a:cubicBezTo>
                      <a:pt x="114" y="76"/>
                      <a:pt x="122" y="78"/>
                      <a:pt x="122" y="78"/>
                    </a:cubicBezTo>
                    <a:cubicBezTo>
                      <a:pt x="122" y="78"/>
                      <a:pt x="131" y="76"/>
                      <a:pt x="138" y="93"/>
                    </a:cubicBezTo>
                    <a:cubicBezTo>
                      <a:pt x="145" y="113"/>
                      <a:pt x="135" y="117"/>
                      <a:pt x="122" y="117"/>
                    </a:cubicBezTo>
                    <a:cubicBezTo>
                      <a:pt x="110" y="117"/>
                      <a:pt x="99" y="112"/>
                      <a:pt x="10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8" name="Freeform 67"/>
              <p:cNvSpPr>
                <a:spLocks noEditPoints="1"/>
              </p:cNvSpPr>
              <p:nvPr userDrawn="1"/>
            </p:nvSpPr>
            <p:spPr bwMode="auto">
              <a:xfrm>
                <a:off x="2208" y="1508"/>
                <a:ext cx="1031" cy="1293"/>
              </a:xfrm>
              <a:custGeom>
                <a:avLst/>
                <a:gdLst>
                  <a:gd name="T0" fmla="*/ 165 w 434"/>
                  <a:gd name="T1" fmla="*/ 244 h 544"/>
                  <a:gd name="T2" fmla="*/ 64 w 434"/>
                  <a:gd name="T3" fmla="*/ 333 h 544"/>
                  <a:gd name="T4" fmla="*/ 84 w 434"/>
                  <a:gd name="T5" fmla="*/ 380 h 544"/>
                  <a:gd name="T6" fmla="*/ 195 w 434"/>
                  <a:gd name="T7" fmla="*/ 346 h 544"/>
                  <a:gd name="T8" fmla="*/ 233 w 434"/>
                  <a:gd name="T9" fmla="*/ 435 h 544"/>
                  <a:gd name="T10" fmla="*/ 132 w 434"/>
                  <a:gd name="T11" fmla="*/ 489 h 544"/>
                  <a:gd name="T12" fmla="*/ 154 w 434"/>
                  <a:gd name="T13" fmla="*/ 539 h 544"/>
                  <a:gd name="T14" fmla="*/ 404 w 434"/>
                  <a:gd name="T15" fmla="*/ 457 h 544"/>
                  <a:gd name="T16" fmla="*/ 401 w 434"/>
                  <a:gd name="T17" fmla="*/ 303 h 544"/>
                  <a:gd name="T18" fmla="*/ 294 w 434"/>
                  <a:gd name="T19" fmla="*/ 191 h 544"/>
                  <a:gd name="T20" fmla="*/ 300 w 434"/>
                  <a:gd name="T21" fmla="*/ 180 h 544"/>
                  <a:gd name="T22" fmla="*/ 309 w 434"/>
                  <a:gd name="T23" fmla="*/ 134 h 544"/>
                  <a:gd name="T24" fmla="*/ 309 w 434"/>
                  <a:gd name="T25" fmla="*/ 124 h 544"/>
                  <a:gd name="T26" fmla="*/ 319 w 434"/>
                  <a:gd name="T27" fmla="*/ 12 h 544"/>
                  <a:gd name="T28" fmla="*/ 246 w 434"/>
                  <a:gd name="T29" fmla="*/ 31 h 544"/>
                  <a:gd name="T30" fmla="*/ 195 w 434"/>
                  <a:gd name="T31" fmla="*/ 19 h 544"/>
                  <a:gd name="T32" fmla="*/ 144 w 434"/>
                  <a:gd name="T33" fmla="*/ 31 h 544"/>
                  <a:gd name="T34" fmla="*/ 71 w 434"/>
                  <a:gd name="T35" fmla="*/ 12 h 544"/>
                  <a:gd name="T36" fmla="*/ 81 w 434"/>
                  <a:gd name="T37" fmla="*/ 124 h 544"/>
                  <a:gd name="T38" fmla="*/ 81 w 434"/>
                  <a:gd name="T39" fmla="*/ 134 h 544"/>
                  <a:gd name="T40" fmla="*/ 150 w 434"/>
                  <a:gd name="T41" fmla="*/ 239 h 544"/>
                  <a:gd name="T42" fmla="*/ 165 w 434"/>
                  <a:gd name="T43" fmla="*/ 244 h 544"/>
                  <a:gd name="T44" fmla="*/ 248 w 434"/>
                  <a:gd name="T45" fmla="*/ 112 h 544"/>
                  <a:gd name="T46" fmla="*/ 258 w 434"/>
                  <a:gd name="T47" fmla="*/ 123 h 544"/>
                  <a:gd name="T48" fmla="*/ 248 w 434"/>
                  <a:gd name="T49" fmla="*/ 133 h 544"/>
                  <a:gd name="T50" fmla="*/ 237 w 434"/>
                  <a:gd name="T51" fmla="*/ 123 h 544"/>
                  <a:gd name="T52" fmla="*/ 248 w 434"/>
                  <a:gd name="T53" fmla="*/ 112 h 544"/>
                  <a:gd name="T54" fmla="*/ 165 w 434"/>
                  <a:gd name="T55" fmla="*/ 149 h 544"/>
                  <a:gd name="T56" fmla="*/ 194 w 434"/>
                  <a:gd name="T57" fmla="*/ 118 h 544"/>
                  <a:gd name="T58" fmla="*/ 225 w 434"/>
                  <a:gd name="T59" fmla="*/ 149 h 544"/>
                  <a:gd name="T60" fmla="*/ 196 w 434"/>
                  <a:gd name="T61" fmla="*/ 195 h 544"/>
                  <a:gd name="T62" fmla="*/ 165 w 434"/>
                  <a:gd name="T63" fmla="*/ 149 h 544"/>
                  <a:gd name="T64" fmla="*/ 132 w 434"/>
                  <a:gd name="T65" fmla="*/ 123 h 544"/>
                  <a:gd name="T66" fmla="*/ 142 w 434"/>
                  <a:gd name="T67" fmla="*/ 112 h 544"/>
                  <a:gd name="T68" fmla="*/ 153 w 434"/>
                  <a:gd name="T69" fmla="*/ 123 h 544"/>
                  <a:gd name="T70" fmla="*/ 142 w 434"/>
                  <a:gd name="T71" fmla="*/ 133 h 544"/>
                  <a:gd name="T72" fmla="*/ 132 w 434"/>
                  <a:gd name="T73" fmla="*/ 12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544">
                    <a:moveTo>
                      <a:pt x="165" y="244"/>
                    </a:moveTo>
                    <a:cubicBezTo>
                      <a:pt x="143" y="257"/>
                      <a:pt x="106" y="284"/>
                      <a:pt x="64" y="333"/>
                    </a:cubicBezTo>
                    <a:cubicBezTo>
                      <a:pt x="84" y="380"/>
                      <a:pt x="84" y="380"/>
                      <a:pt x="84" y="380"/>
                    </a:cubicBezTo>
                    <a:cubicBezTo>
                      <a:pt x="94" y="377"/>
                      <a:pt x="195" y="346"/>
                      <a:pt x="195" y="346"/>
                    </a:cubicBezTo>
                    <a:cubicBezTo>
                      <a:pt x="233" y="435"/>
                      <a:pt x="233" y="435"/>
                      <a:pt x="233" y="435"/>
                    </a:cubicBezTo>
                    <a:cubicBezTo>
                      <a:pt x="233" y="435"/>
                      <a:pt x="142" y="484"/>
                      <a:pt x="132" y="489"/>
                    </a:cubicBezTo>
                    <a:cubicBezTo>
                      <a:pt x="154" y="539"/>
                      <a:pt x="154" y="539"/>
                      <a:pt x="154" y="539"/>
                    </a:cubicBezTo>
                    <a:cubicBezTo>
                      <a:pt x="188" y="541"/>
                      <a:pt x="360" y="544"/>
                      <a:pt x="404" y="457"/>
                    </a:cubicBezTo>
                    <a:cubicBezTo>
                      <a:pt x="434" y="398"/>
                      <a:pt x="419" y="341"/>
                      <a:pt x="401" y="303"/>
                    </a:cubicBezTo>
                    <a:cubicBezTo>
                      <a:pt x="374" y="249"/>
                      <a:pt x="328" y="204"/>
                      <a:pt x="294" y="191"/>
                    </a:cubicBezTo>
                    <a:cubicBezTo>
                      <a:pt x="296" y="187"/>
                      <a:pt x="298" y="184"/>
                      <a:pt x="300" y="180"/>
                    </a:cubicBezTo>
                    <a:cubicBezTo>
                      <a:pt x="306" y="166"/>
                      <a:pt x="309" y="150"/>
                      <a:pt x="309" y="134"/>
                    </a:cubicBezTo>
                    <a:cubicBezTo>
                      <a:pt x="309" y="131"/>
                      <a:pt x="309" y="127"/>
                      <a:pt x="309" y="124"/>
                    </a:cubicBezTo>
                    <a:cubicBezTo>
                      <a:pt x="390" y="99"/>
                      <a:pt x="366" y="28"/>
                      <a:pt x="319" y="12"/>
                    </a:cubicBezTo>
                    <a:cubicBezTo>
                      <a:pt x="285" y="0"/>
                      <a:pt x="258" y="19"/>
                      <a:pt x="246" y="31"/>
                    </a:cubicBezTo>
                    <a:cubicBezTo>
                      <a:pt x="230" y="24"/>
                      <a:pt x="213" y="19"/>
                      <a:pt x="195" y="19"/>
                    </a:cubicBezTo>
                    <a:cubicBezTo>
                      <a:pt x="177" y="19"/>
                      <a:pt x="160" y="24"/>
                      <a:pt x="144" y="31"/>
                    </a:cubicBezTo>
                    <a:cubicBezTo>
                      <a:pt x="132" y="19"/>
                      <a:pt x="105" y="0"/>
                      <a:pt x="71" y="12"/>
                    </a:cubicBezTo>
                    <a:cubicBezTo>
                      <a:pt x="24" y="28"/>
                      <a:pt x="0" y="99"/>
                      <a:pt x="81" y="124"/>
                    </a:cubicBezTo>
                    <a:cubicBezTo>
                      <a:pt x="81" y="127"/>
                      <a:pt x="81" y="131"/>
                      <a:pt x="81" y="134"/>
                    </a:cubicBezTo>
                    <a:cubicBezTo>
                      <a:pt x="81" y="181"/>
                      <a:pt x="109" y="221"/>
                      <a:pt x="150" y="239"/>
                    </a:cubicBezTo>
                    <a:cubicBezTo>
                      <a:pt x="155" y="241"/>
                      <a:pt x="160" y="243"/>
                      <a:pt x="165" y="244"/>
                    </a:cubicBezTo>
                    <a:close/>
                    <a:moveTo>
                      <a:pt x="248" y="112"/>
                    </a:moveTo>
                    <a:cubicBezTo>
                      <a:pt x="254" y="112"/>
                      <a:pt x="258" y="117"/>
                      <a:pt x="258" y="123"/>
                    </a:cubicBezTo>
                    <a:cubicBezTo>
                      <a:pt x="258" y="129"/>
                      <a:pt x="254" y="133"/>
                      <a:pt x="248" y="133"/>
                    </a:cubicBezTo>
                    <a:cubicBezTo>
                      <a:pt x="242" y="133"/>
                      <a:pt x="237" y="129"/>
                      <a:pt x="237" y="123"/>
                    </a:cubicBezTo>
                    <a:cubicBezTo>
                      <a:pt x="237" y="117"/>
                      <a:pt x="242" y="112"/>
                      <a:pt x="248" y="112"/>
                    </a:cubicBezTo>
                    <a:close/>
                    <a:moveTo>
                      <a:pt x="165" y="149"/>
                    </a:moveTo>
                    <a:cubicBezTo>
                      <a:pt x="179" y="114"/>
                      <a:pt x="194" y="118"/>
                      <a:pt x="194" y="118"/>
                    </a:cubicBezTo>
                    <a:cubicBezTo>
                      <a:pt x="194" y="118"/>
                      <a:pt x="212" y="115"/>
                      <a:pt x="225" y="149"/>
                    </a:cubicBezTo>
                    <a:cubicBezTo>
                      <a:pt x="239" y="186"/>
                      <a:pt x="220" y="195"/>
                      <a:pt x="196" y="195"/>
                    </a:cubicBezTo>
                    <a:cubicBezTo>
                      <a:pt x="171" y="195"/>
                      <a:pt x="150" y="186"/>
                      <a:pt x="165" y="149"/>
                    </a:cubicBezTo>
                    <a:close/>
                    <a:moveTo>
                      <a:pt x="132" y="123"/>
                    </a:moveTo>
                    <a:cubicBezTo>
                      <a:pt x="132" y="117"/>
                      <a:pt x="137" y="112"/>
                      <a:pt x="142" y="112"/>
                    </a:cubicBezTo>
                    <a:cubicBezTo>
                      <a:pt x="148" y="112"/>
                      <a:pt x="153" y="117"/>
                      <a:pt x="153" y="123"/>
                    </a:cubicBezTo>
                    <a:cubicBezTo>
                      <a:pt x="153" y="129"/>
                      <a:pt x="148" y="133"/>
                      <a:pt x="142" y="133"/>
                    </a:cubicBezTo>
                    <a:cubicBezTo>
                      <a:pt x="137" y="133"/>
                      <a:pt x="132" y="129"/>
                      <a:pt x="132" y="1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spTree>
    <p:extLst>
      <p:ext uri="{BB962C8B-B14F-4D97-AF65-F5344CB8AC3E}">
        <p14:creationId xmlns:p14="http://schemas.microsoft.com/office/powerpoint/2010/main" val="170033402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160832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798468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2312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6900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8413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993192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19338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8482394-4DD8-1A43-9EAE-1348EAF8C581}" type="datetimeFigureOut">
              <a:rPr kumimoji="1" lang="zh-CN" altLang="en-US" smtClean="0"/>
              <a:t>16/9/14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11276437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82394-4DD8-1A43-9EAE-1348EAF8C581}" type="datetimeFigureOut">
              <a:rPr kumimoji="1" lang="zh-CN" altLang="en-US" smtClean="0"/>
              <a:t>16/9/14</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D855EB-E3FB-304F-9AD2-E592B055FC36}" type="slidenum">
              <a:rPr kumimoji="1" lang="zh-CN" altLang="en-US" smtClean="0"/>
              <a:t>‹#›</a:t>
            </a:fld>
            <a:endParaRPr kumimoji="1" lang="zh-CN" altLang="en-US"/>
          </a:p>
        </p:txBody>
      </p:sp>
    </p:spTree>
    <p:extLst>
      <p:ext uri="{BB962C8B-B14F-4D97-AF65-F5344CB8AC3E}">
        <p14:creationId xmlns:p14="http://schemas.microsoft.com/office/powerpoint/2010/main" val="143291693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2.wdp"/><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2.wdp"/><Relationship Id="rId5" Type="http://schemas.openxmlformats.org/officeDocument/2006/relationships/image" Target="../media/image12.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448" y="754546"/>
            <a:ext cx="4761738" cy="4174236"/>
          </a:xfrm>
          <a:prstGeom prst="rect">
            <a:avLst/>
          </a:prstGeom>
        </p:spPr>
      </p:pic>
      <p:sp>
        <p:nvSpPr>
          <p:cNvPr id="5" name="文本框 4"/>
          <p:cNvSpPr txBox="1"/>
          <p:nvPr/>
        </p:nvSpPr>
        <p:spPr>
          <a:xfrm>
            <a:off x="3476310" y="3811928"/>
            <a:ext cx="2063385" cy="461665"/>
          </a:xfrm>
          <a:prstGeom prst="rect">
            <a:avLst/>
          </a:prstGeom>
          <a:noFill/>
        </p:spPr>
        <p:txBody>
          <a:bodyPr wrap="none" rtlCol="0">
            <a:spAutoFit/>
          </a:bodyPr>
          <a:lstStyle/>
          <a:p>
            <a:r>
              <a:rPr kumimoji="1" lang="zh-CN" altLang="en-US" sz="2400" b="1" dirty="0">
                <a:solidFill>
                  <a:schemeClr val="tx1">
                    <a:lumMod val="75000"/>
                    <a:lumOff val="25000"/>
                  </a:schemeClr>
                </a:solidFill>
                <a:latin typeface="Adobe Heiti Std R" charset="-122"/>
                <a:ea typeface="Adobe Heiti Std R" charset="-122"/>
                <a:cs typeface="Adobe Heiti Std R" charset="-122"/>
              </a:rPr>
              <a:t>联 合 工 作 室</a:t>
            </a:r>
            <a:endParaRPr kumimoji="1" lang="en-US" altLang="zh-CN" sz="2400" b="1" dirty="0">
              <a:solidFill>
                <a:schemeClr val="tx1">
                  <a:lumMod val="75000"/>
                  <a:lumOff val="25000"/>
                </a:schemeClr>
              </a:solidFill>
              <a:latin typeface="Adobe Heiti Std R" charset="-122"/>
              <a:ea typeface="Adobe Heiti Std R" charset="-122"/>
              <a:cs typeface="Adobe Heiti Std R" charset="-122"/>
            </a:endParaRPr>
          </a:p>
        </p:txBody>
      </p:sp>
      <p:sp>
        <p:nvSpPr>
          <p:cNvPr id="6" name="文本框 5"/>
          <p:cNvSpPr txBox="1"/>
          <p:nvPr/>
        </p:nvSpPr>
        <p:spPr>
          <a:xfrm>
            <a:off x="3098804" y="4640242"/>
            <a:ext cx="2820003" cy="600164"/>
          </a:xfrm>
          <a:prstGeom prst="rect">
            <a:avLst/>
          </a:prstGeom>
          <a:noFill/>
        </p:spPr>
        <p:txBody>
          <a:bodyPr wrap="none" rtlCol="0">
            <a:spAutoFit/>
          </a:bodyPr>
          <a:lstStyle/>
          <a:p>
            <a:r>
              <a:rPr kumimoji="1" lang="en-US" altLang="zh-CN" sz="3300" b="1" dirty="0">
                <a:solidFill>
                  <a:schemeClr val="tx1">
                    <a:lumMod val="75000"/>
                    <a:lumOff val="25000"/>
                  </a:schemeClr>
                </a:solidFill>
                <a:latin typeface="Adobe Heiti Std R" charset="-122"/>
                <a:ea typeface="Adobe Heiti Std R" charset="-122"/>
                <a:cs typeface="Adobe Heiti Std R" charset="-122"/>
              </a:rPr>
              <a:t>2016</a:t>
            </a:r>
            <a:r>
              <a:rPr kumimoji="1" lang="zh-CN" altLang="en-US" sz="3300" b="1" dirty="0">
                <a:solidFill>
                  <a:schemeClr val="tx1">
                    <a:lumMod val="75000"/>
                    <a:lumOff val="25000"/>
                  </a:schemeClr>
                </a:solidFill>
                <a:latin typeface="Adobe Heiti Std R" charset="-122"/>
                <a:ea typeface="Adobe Heiti Std R" charset="-122"/>
                <a:cs typeface="Adobe Heiti Std R" charset="-122"/>
              </a:rPr>
              <a:t>招新宣讲</a:t>
            </a:r>
          </a:p>
        </p:txBody>
      </p:sp>
    </p:spTree>
    <p:extLst>
      <p:ext uri="{BB962C8B-B14F-4D97-AF65-F5344CB8AC3E}">
        <p14:creationId xmlns:p14="http://schemas.microsoft.com/office/powerpoint/2010/main" val="193955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22" name="文本框 21"/>
          <p:cNvSpPr txBox="1"/>
          <p:nvPr/>
        </p:nvSpPr>
        <p:spPr>
          <a:xfrm>
            <a:off x="2987040" y="2812993"/>
            <a:ext cx="2766060" cy="1200329"/>
          </a:xfrm>
          <a:prstGeom prst="rect">
            <a:avLst/>
          </a:prstGeom>
          <a:noFill/>
        </p:spPr>
        <p:txBody>
          <a:bodyPr wrap="square" rtlCol="0">
            <a:spAutoFit/>
          </a:bodyPr>
          <a:lstStyle/>
          <a:p>
            <a:r>
              <a:rPr lang="en-US" altLang="zh-CN" sz="7200" b="1" dirty="0">
                <a:solidFill>
                  <a:schemeClr val="bg1"/>
                </a:solidFill>
                <a:latin typeface="Adobe Heiti Std R" charset="-122"/>
                <a:ea typeface="Adobe Heiti Std R" charset="-122"/>
                <a:cs typeface="Adobe Heiti Std R" charset="-122"/>
              </a:rPr>
              <a:t>PD</a:t>
            </a:r>
            <a:r>
              <a:rPr lang="zh-CN" altLang="en-US" sz="7200" b="1" dirty="0">
                <a:solidFill>
                  <a:schemeClr val="bg1"/>
                </a:solidFill>
                <a:latin typeface="Adobe Heiti Std R" charset="-122"/>
                <a:ea typeface="Adobe Heiti Std R" charset="-122"/>
                <a:cs typeface="Adobe Heiti Std R" charset="-122"/>
              </a:rPr>
              <a:t>组</a:t>
            </a:r>
          </a:p>
        </p:txBody>
      </p:sp>
      <p:sp>
        <p:nvSpPr>
          <p:cNvPr id="26" name="文本框 25"/>
          <p:cNvSpPr txBox="1"/>
          <p:nvPr/>
        </p:nvSpPr>
        <p:spPr>
          <a:xfrm>
            <a:off x="5012055" y="2501369"/>
            <a:ext cx="948690" cy="1823576"/>
          </a:xfrm>
          <a:prstGeom prst="rect">
            <a:avLst/>
          </a:prstGeom>
          <a:noFill/>
        </p:spPr>
        <p:txBody>
          <a:bodyPr wrap="square" rtlCol="0">
            <a:spAutoFit/>
          </a:bodyPr>
          <a:lstStyle/>
          <a:p>
            <a:r>
              <a:rPr lang="zh-CN" altLang="en-US" sz="11250" b="1" dirty="0">
                <a:solidFill>
                  <a:schemeClr val="bg1"/>
                </a:solidFill>
                <a:latin typeface="Adobe Heiti Std R" charset="-122"/>
                <a:ea typeface="Adobe Heiti Std R" charset="-122"/>
                <a:cs typeface="Adobe Heiti Std R" charset="-122"/>
              </a:rPr>
              <a:t>？</a:t>
            </a:r>
          </a:p>
        </p:txBody>
      </p:sp>
    </p:spTree>
    <p:custDataLst>
      <p:tags r:id="rId1"/>
    </p:custDataLst>
    <p:extLst>
      <p:ext uri="{BB962C8B-B14F-4D97-AF65-F5344CB8AC3E}">
        <p14:creationId xmlns:p14="http://schemas.microsoft.com/office/powerpoint/2010/main" val="1685763030"/>
      </p:ext>
    </p:extLst>
  </p:cSld>
  <p:clrMapOvr>
    <a:masterClrMapping/>
  </p:clrMapOvr>
  <p:transition spd="slow" advTm="22483">
    <p:push dir="d"/>
  </p:transition>
  <p:timing>
    <p:tnLst>
      <p:par>
        <p:cTn id="1" dur="indefinite" restart="never" nodeType="tmRoot"/>
      </p:par>
    </p:tnLst>
  </p:timing>
  <p:extLst mod="1">
    <p:ext uri="{E180D4A7-C9FB-4DFB-919C-405C955672EB}">
      <p14:showEvtLst xmlns:p14="http://schemas.microsoft.com/office/powerpoint/2010/main">
        <p14:playEvt time="1"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94675" y="2030015"/>
            <a:ext cx="2926467" cy="2743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bg1"/>
                </a:solidFill>
                <a:latin typeface="Adobe Heiti Std R" charset="-122"/>
                <a:ea typeface="Adobe Heiti Std R" charset="-122"/>
                <a:cs typeface="Adobe Heiti Std R" charset="-122"/>
              </a:rPr>
              <a:t>content</a:t>
            </a:r>
            <a:endParaRPr lang="zh-CN" altLang="en-US" sz="4000" dirty="0">
              <a:solidFill>
                <a:schemeClr val="bg1"/>
              </a:solidFill>
              <a:latin typeface="Adobe Heiti Std R" charset="-122"/>
              <a:ea typeface="Adobe Heiti Std R" charset="-122"/>
              <a:cs typeface="Adobe Heiti Std R" charset="-122"/>
            </a:endParaRPr>
          </a:p>
        </p:txBody>
      </p:sp>
      <p:sp>
        <p:nvSpPr>
          <p:cNvPr id="2" name="文本框 1"/>
          <p:cNvSpPr txBox="1"/>
          <p:nvPr/>
        </p:nvSpPr>
        <p:spPr>
          <a:xfrm>
            <a:off x="3333712" y="1886919"/>
            <a:ext cx="1926396" cy="553998"/>
          </a:xfrm>
          <a:prstGeom prst="rect">
            <a:avLst/>
          </a:prstGeom>
          <a:noFill/>
        </p:spPr>
        <p:txBody>
          <a:bodyPr wrap="square" rtlCol="0">
            <a:spAutoFit/>
          </a:bodyPr>
          <a:lstStyle/>
          <a:p>
            <a:r>
              <a:rPr kumimoji="1" lang="en-US" altLang="zh-CN" sz="3000" b="1" dirty="0">
                <a:solidFill>
                  <a:srgbClr val="FFC000"/>
                </a:solidFill>
                <a:latin typeface="Adobe Heiti Std R" charset="-122"/>
                <a:ea typeface="Adobe Heiti Std R" charset="-122"/>
                <a:cs typeface="Adobe Heiti Std R" charset="-122"/>
              </a:rPr>
              <a:t>PD</a:t>
            </a:r>
            <a:r>
              <a:rPr kumimoji="1" lang="zh-CN" altLang="en-US" sz="3000" b="1" dirty="0">
                <a:solidFill>
                  <a:srgbClr val="FFC000"/>
                </a:solidFill>
                <a:latin typeface="Adobe Heiti Std R" charset="-122"/>
                <a:ea typeface="Adobe Heiti Std R" charset="-122"/>
                <a:cs typeface="Adobe Heiti Std R" charset="-122"/>
              </a:rPr>
              <a:t>组组成</a:t>
            </a:r>
          </a:p>
        </p:txBody>
      </p:sp>
      <p:sp>
        <p:nvSpPr>
          <p:cNvPr id="6" name="文本框 5"/>
          <p:cNvSpPr txBox="1"/>
          <p:nvPr/>
        </p:nvSpPr>
        <p:spPr>
          <a:xfrm>
            <a:off x="3958082" y="3491605"/>
            <a:ext cx="3820551" cy="553998"/>
          </a:xfrm>
          <a:prstGeom prst="rect">
            <a:avLst/>
          </a:prstGeom>
          <a:noFill/>
        </p:spPr>
        <p:txBody>
          <a:bodyPr wrap="square" rtlCol="0">
            <a:spAutoFit/>
          </a:bodyPr>
          <a:lstStyle/>
          <a:p>
            <a:r>
              <a:rPr kumimoji="1" lang="zh-CN" altLang="en-US" sz="3000" b="1" dirty="0">
                <a:solidFill>
                  <a:srgbClr val="FFC000"/>
                </a:solidFill>
                <a:latin typeface="Adobe Heiti Std R" charset="-122"/>
                <a:ea typeface="Adobe Heiti Std R" charset="-122"/>
                <a:cs typeface="Adobe Heiti Std R" charset="-122"/>
              </a:rPr>
              <a:t>加入后你能获得什么</a:t>
            </a:r>
          </a:p>
        </p:txBody>
      </p:sp>
      <p:sp>
        <p:nvSpPr>
          <p:cNvPr id="7" name="文本框 6"/>
          <p:cNvSpPr txBox="1"/>
          <p:nvPr/>
        </p:nvSpPr>
        <p:spPr>
          <a:xfrm>
            <a:off x="3688497" y="2699736"/>
            <a:ext cx="1926396" cy="553998"/>
          </a:xfrm>
          <a:prstGeom prst="rect">
            <a:avLst/>
          </a:prstGeom>
          <a:noFill/>
        </p:spPr>
        <p:txBody>
          <a:bodyPr wrap="square" rtlCol="0">
            <a:spAutoFit/>
          </a:bodyPr>
          <a:lstStyle/>
          <a:p>
            <a:r>
              <a:rPr kumimoji="1" lang="en-US" altLang="zh-CN" sz="3000" b="1" dirty="0">
                <a:solidFill>
                  <a:srgbClr val="FFC000"/>
                </a:solidFill>
                <a:latin typeface="Adobe Heiti Std R" charset="-122"/>
                <a:ea typeface="Adobe Heiti Std R" charset="-122"/>
                <a:cs typeface="Adobe Heiti Std R" charset="-122"/>
              </a:rPr>
              <a:t>PD</a:t>
            </a:r>
            <a:r>
              <a:rPr kumimoji="1" lang="zh-CN" altLang="en-US" sz="3000" b="1" dirty="0">
                <a:solidFill>
                  <a:srgbClr val="FFC000"/>
                </a:solidFill>
                <a:latin typeface="Adobe Heiti Std R" charset="-122"/>
                <a:ea typeface="Adobe Heiti Std R" charset="-122"/>
                <a:cs typeface="Adobe Heiti Std R" charset="-122"/>
              </a:rPr>
              <a:t>组工作</a:t>
            </a:r>
          </a:p>
        </p:txBody>
      </p:sp>
      <p:sp>
        <p:nvSpPr>
          <p:cNvPr id="8" name="文本框 7"/>
          <p:cNvSpPr txBox="1"/>
          <p:nvPr/>
        </p:nvSpPr>
        <p:spPr>
          <a:xfrm>
            <a:off x="4327956" y="4242301"/>
            <a:ext cx="4747479" cy="553998"/>
          </a:xfrm>
          <a:prstGeom prst="rect">
            <a:avLst/>
          </a:prstGeom>
          <a:noFill/>
        </p:spPr>
        <p:txBody>
          <a:bodyPr wrap="square" rtlCol="0">
            <a:spAutoFit/>
          </a:bodyPr>
          <a:lstStyle/>
          <a:p>
            <a:r>
              <a:rPr kumimoji="1" lang="zh-CN" altLang="en-US" sz="3000" b="1" dirty="0">
                <a:solidFill>
                  <a:srgbClr val="FFC000"/>
                </a:solidFill>
                <a:latin typeface="Adobe Heiti Std R" charset="-122"/>
                <a:ea typeface="Adobe Heiti Std R" charset="-122"/>
                <a:cs typeface="Adobe Heiti Std R" charset="-122"/>
              </a:rPr>
              <a:t>加入</a:t>
            </a:r>
            <a:r>
              <a:rPr kumimoji="1" lang="en-US" altLang="zh-CN" sz="3000" b="1" dirty="0">
                <a:solidFill>
                  <a:srgbClr val="FFC000"/>
                </a:solidFill>
                <a:latin typeface="Adobe Heiti Std R" charset="-122"/>
                <a:ea typeface="Adobe Heiti Std R" charset="-122"/>
                <a:cs typeface="Adobe Heiti Std R" charset="-122"/>
              </a:rPr>
              <a:t>PD</a:t>
            </a:r>
            <a:r>
              <a:rPr kumimoji="1" lang="zh-CN" altLang="en-US" sz="3000" b="1" dirty="0">
                <a:solidFill>
                  <a:srgbClr val="FFC000"/>
                </a:solidFill>
                <a:latin typeface="Adobe Heiti Std R" charset="-122"/>
                <a:ea typeface="Adobe Heiti Std R" charset="-122"/>
                <a:cs typeface="Adobe Heiti Std R" charset="-122"/>
              </a:rPr>
              <a:t>组你要准备些什么</a:t>
            </a:r>
          </a:p>
        </p:txBody>
      </p:sp>
    </p:spTree>
    <p:custDataLst>
      <p:tags r:id="rId1"/>
    </p:custDataLst>
    <p:extLst>
      <p:ext uri="{BB962C8B-B14F-4D97-AF65-F5344CB8AC3E}">
        <p14:creationId xmlns:p14="http://schemas.microsoft.com/office/powerpoint/2010/main" val="146092166"/>
      </p:ext>
    </p:extLst>
  </p:cSld>
  <p:clrMapOvr>
    <a:masterClrMapping/>
  </p:clrMapOvr>
  <mc:AlternateContent xmlns:mc="http://schemas.openxmlformats.org/markup-compatibility/2006" xmlns:p14="http://schemas.microsoft.com/office/powerpoint/2010/main">
    <mc:Choice Requires="p14">
      <p:transition spd="slow" p14:dur="1500" advTm="22483">
        <p:pull/>
      </p:transition>
    </mc:Choice>
    <mc:Fallback xmlns="">
      <p:transition spd="slow" advTm="22483">
        <p:pull/>
      </p:transition>
    </mc:Fallback>
  </mc:AlternateContent>
  <p:timing>
    <p:tnLst>
      <p:par>
        <p:cTn id="1" dur="indefinite" restart="never" nodeType="tmRoot"/>
      </p:par>
    </p:tnLst>
  </p:timing>
  <p:extLst mod="1">
    <p:ext uri="{E180D4A7-C9FB-4DFB-919C-405C955672EB}">
      <p14:showEvtLst xmlns:p14="http://schemas.microsoft.com/office/powerpoint/2010/main">
        <p14:playEvt time="1"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2908300" y="0"/>
            <a:ext cx="62357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1615440 w 7711440"/>
              <a:gd name="connsiteY0" fmla="*/ 0 h 6873240"/>
              <a:gd name="connsiteX1" fmla="*/ 7711440 w 7711440"/>
              <a:gd name="connsiteY1" fmla="*/ 0 h 6873240"/>
              <a:gd name="connsiteX2" fmla="*/ 7711440 w 7711440"/>
              <a:gd name="connsiteY2" fmla="*/ 6858000 h 6873240"/>
              <a:gd name="connsiteX3" fmla="*/ 0 w 7711440"/>
              <a:gd name="connsiteY3" fmla="*/ 6873240 h 6873240"/>
              <a:gd name="connsiteX4" fmla="*/ 1615440 w 7711440"/>
              <a:gd name="connsiteY4" fmla="*/ 0 h 6873240"/>
              <a:gd name="connsiteX0" fmla="*/ 3215640 w 7711440"/>
              <a:gd name="connsiteY0" fmla="*/ 0 h 6903720"/>
              <a:gd name="connsiteX1" fmla="*/ 7711440 w 7711440"/>
              <a:gd name="connsiteY1" fmla="*/ 30480 h 6903720"/>
              <a:gd name="connsiteX2" fmla="*/ 7711440 w 7711440"/>
              <a:gd name="connsiteY2" fmla="*/ 6888480 h 6903720"/>
              <a:gd name="connsiteX3" fmla="*/ 0 w 7711440"/>
              <a:gd name="connsiteY3" fmla="*/ 6903720 h 6903720"/>
              <a:gd name="connsiteX4" fmla="*/ 3215640 w 7711440"/>
              <a:gd name="connsiteY4" fmla="*/ 0 h 690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1440" h="6903720">
                <a:moveTo>
                  <a:pt x="3215640" y="0"/>
                </a:moveTo>
                <a:lnTo>
                  <a:pt x="7711440" y="30480"/>
                </a:lnTo>
                <a:lnTo>
                  <a:pt x="7711440" y="6888480"/>
                </a:lnTo>
                <a:lnTo>
                  <a:pt x="0" y="6903720"/>
                </a:lnTo>
                <a:lnTo>
                  <a:pt x="321564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p:cNvGrpSpPr/>
          <p:nvPr/>
        </p:nvGrpSpPr>
        <p:grpSpPr>
          <a:xfrm>
            <a:off x="999317" y="1582722"/>
            <a:ext cx="2519673" cy="1933381"/>
            <a:chOff x="1332422" y="967295"/>
            <a:chExt cx="3359564" cy="2577842"/>
          </a:xfrm>
        </p:grpSpPr>
        <p:sp>
          <p:nvSpPr>
            <p:cNvPr id="49" name="文本框 48"/>
            <p:cNvSpPr txBox="1"/>
            <p:nvPr/>
          </p:nvSpPr>
          <p:spPr>
            <a:xfrm>
              <a:off x="1704238" y="967295"/>
              <a:ext cx="2615932" cy="1892826"/>
            </a:xfrm>
            <a:prstGeom prst="rect">
              <a:avLst/>
            </a:prstGeom>
            <a:noFill/>
          </p:spPr>
          <p:txBody>
            <a:bodyPr wrap="square" rtlCol="0">
              <a:spAutoFit/>
            </a:bodyPr>
            <a:lstStyle/>
            <a:p>
              <a:pPr algn="ctr"/>
              <a:r>
                <a:rPr lang="en-US" altLang="zh-CN" sz="8625" b="1" dirty="0">
                  <a:solidFill>
                    <a:srgbClr val="FFC000"/>
                  </a:solidFill>
                  <a:latin typeface="Adobe Heiti Std R" charset="-122"/>
                  <a:ea typeface="Adobe Heiti Std R" charset="-122"/>
                  <a:cs typeface="Adobe Heiti Std R" charset="-122"/>
                </a:rPr>
                <a:t>PM</a:t>
              </a:r>
            </a:p>
          </p:txBody>
        </p:sp>
        <p:sp>
          <p:nvSpPr>
            <p:cNvPr id="62" name="文本框 61"/>
            <p:cNvSpPr txBox="1"/>
            <p:nvPr/>
          </p:nvSpPr>
          <p:spPr>
            <a:xfrm>
              <a:off x="1332422" y="2591029"/>
              <a:ext cx="3359564" cy="954108"/>
            </a:xfrm>
            <a:prstGeom prst="rect">
              <a:avLst/>
            </a:prstGeom>
            <a:noFill/>
          </p:spPr>
          <p:txBody>
            <a:bodyPr wrap="square" rtlCol="0">
              <a:spAutoFit/>
            </a:bodyPr>
            <a:lstStyle/>
            <a:p>
              <a:pPr algn="ctr"/>
              <a:r>
                <a:rPr lang="zh-CN" altLang="en-US" sz="4050" b="1" dirty="0">
                  <a:solidFill>
                    <a:srgbClr val="FFC000"/>
                  </a:solidFill>
                  <a:latin typeface="Adobe Heiti Std R" charset="-122"/>
                  <a:ea typeface="Adobe Heiti Std R" charset="-122"/>
                  <a:cs typeface="Adobe Heiti Std R" charset="-122"/>
                </a:rPr>
                <a:t>产品经理</a:t>
              </a:r>
              <a:endParaRPr lang="en-US" altLang="zh-CN" sz="4050" b="1" dirty="0">
                <a:solidFill>
                  <a:srgbClr val="FFC000"/>
                </a:solidFill>
                <a:latin typeface="Adobe Heiti Std R" charset="-122"/>
                <a:ea typeface="Adobe Heiti Std R" charset="-122"/>
                <a:cs typeface="Adobe Heiti Std R" charset="-122"/>
              </a:endParaRPr>
            </a:p>
          </p:txBody>
        </p:sp>
      </p:grpSp>
      <p:sp>
        <p:nvSpPr>
          <p:cNvPr id="63" name="文本框 62"/>
          <p:cNvSpPr txBox="1"/>
          <p:nvPr/>
        </p:nvSpPr>
        <p:spPr>
          <a:xfrm>
            <a:off x="5908339" y="4767165"/>
            <a:ext cx="2078641" cy="715581"/>
          </a:xfrm>
          <a:prstGeom prst="rect">
            <a:avLst/>
          </a:prstGeom>
          <a:noFill/>
        </p:spPr>
        <p:txBody>
          <a:bodyPr wrap="square" rtlCol="0">
            <a:spAutoFit/>
          </a:bodyPr>
          <a:lstStyle/>
          <a:p>
            <a:pPr algn="ctr"/>
            <a:r>
              <a:rPr lang="zh-CN" altLang="en-US" sz="4050" b="1" dirty="0">
                <a:solidFill>
                  <a:schemeClr val="bg1"/>
                </a:solidFill>
                <a:latin typeface="Adobe Heiti Std R" charset="-122"/>
                <a:ea typeface="Adobe Heiti Std R" charset="-122"/>
                <a:cs typeface="Adobe Heiti Std R" charset="-122"/>
              </a:rPr>
              <a:t>设计师</a:t>
            </a:r>
            <a:endParaRPr lang="en-US" altLang="zh-CN" sz="4050" b="1" dirty="0">
              <a:solidFill>
                <a:schemeClr val="bg1"/>
              </a:solidFill>
              <a:latin typeface="Adobe Heiti Std R" charset="-122"/>
              <a:ea typeface="Adobe Heiti Std R" charset="-122"/>
              <a:cs typeface="Adobe Heiti Std R" charset="-122"/>
            </a:endParaRPr>
          </a:p>
        </p:txBody>
      </p:sp>
      <p:sp>
        <p:nvSpPr>
          <p:cNvPr id="103" name="文本框 102"/>
          <p:cNvSpPr txBox="1"/>
          <p:nvPr/>
        </p:nvSpPr>
        <p:spPr>
          <a:xfrm>
            <a:off x="4572000" y="3626553"/>
            <a:ext cx="4751318" cy="1246495"/>
          </a:xfrm>
          <a:prstGeom prst="rect">
            <a:avLst/>
          </a:prstGeom>
          <a:noFill/>
        </p:spPr>
        <p:txBody>
          <a:bodyPr wrap="square" rtlCol="0">
            <a:spAutoFit/>
          </a:bodyPr>
          <a:lstStyle/>
          <a:p>
            <a:pPr algn="ctr"/>
            <a:r>
              <a:rPr lang="en-US" altLang="zh-CN" sz="7500" b="1" dirty="0">
                <a:solidFill>
                  <a:schemeClr val="bg1"/>
                </a:solidFill>
                <a:latin typeface="Adobe Heiti Std R" charset="-122"/>
                <a:ea typeface="Adobe Heiti Std R" charset="-122"/>
                <a:cs typeface="Adobe Heiti Std R" charset="-122"/>
              </a:rPr>
              <a:t>Designer</a:t>
            </a:r>
          </a:p>
        </p:txBody>
      </p:sp>
      <p:sp>
        <p:nvSpPr>
          <p:cNvPr id="2" name="文本框 1"/>
          <p:cNvSpPr txBox="1"/>
          <p:nvPr/>
        </p:nvSpPr>
        <p:spPr>
          <a:xfrm>
            <a:off x="-2383436" y="92939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9265473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8854 -0.00532 L 0.72587 -0.0081 " pathEditMode="relative" rAng="0" ptsTypes="AA">
                                      <p:cBhvr>
                                        <p:cTn id="6" dur="1000" fill="hold"/>
                                        <p:tgtEl>
                                          <p:spTgt spid="67"/>
                                        </p:tgtEl>
                                        <p:attrNameLst>
                                          <p:attrName>ppt_x</p:attrName>
                                          <p:attrName>ppt_y</p:attrName>
                                        </p:attrNameLst>
                                      </p:cBhvr>
                                      <p:rCtr x="31858" y="-139"/>
                                    </p:animMotion>
                                  </p:childTnLst>
                                </p:cTn>
                              </p:par>
                              <p:par>
                                <p:cTn id="7" presetID="42" presetClass="path" presetSubtype="0" accel="50000" decel="50000" fill="hold" nodeType="withEffect">
                                  <p:stCondLst>
                                    <p:cond delay="0"/>
                                  </p:stCondLst>
                                  <p:childTnLst>
                                    <p:animMotion origin="layout" path="M 4.79167E-6 -3.7037E-7 L 0.25299 0.16412 " pathEditMode="relative" rAng="0" ptsTypes="AA">
                                      <p:cBhvr>
                                        <p:cTn id="8" dur="1000" fill="hold"/>
                                        <p:tgtEl>
                                          <p:spTgt spid="3"/>
                                        </p:tgtEl>
                                        <p:attrNameLst>
                                          <p:attrName>ppt_x</p:attrName>
                                          <p:attrName>ppt_y</p:attrName>
                                        </p:attrNameLst>
                                      </p:cBhvr>
                                      <p:rCtr x="12643" y="8194"/>
                                    </p:animMotion>
                                  </p:childTnLst>
                                </p:cTn>
                              </p:par>
                              <p:par>
                                <p:cTn id="9" presetID="1" presetClass="exit"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3" grpId="0"/>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图片 10"/>
          <p:cNvPicPr>
            <a:picLocks noChangeAspect="1"/>
          </p:cNvPicPr>
          <p:nvPr/>
        </p:nvPicPr>
        <p:blipFill rotWithShape="1">
          <a:blip r:embed="rId3">
            <a:extLst>
              <a:ext uri="{28A0092B-C50C-407E-A947-70E740481C1C}">
                <a14:useLocalDpi xmlns:a14="http://schemas.microsoft.com/office/drawing/2010/main" val="0"/>
              </a:ext>
            </a:extLst>
          </a:blip>
          <a:srcRect l="16504" b="6666"/>
          <a:stretch/>
        </p:blipFill>
        <p:spPr bwMode="auto">
          <a:xfrm>
            <a:off x="51120" y="1001316"/>
            <a:ext cx="457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623120" y="0"/>
            <a:ext cx="4614863"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3600" dirty="0" smtClean="0">
              <a:solidFill>
                <a:schemeClr val="bg1"/>
              </a:solidFill>
              <a:latin typeface="Adobe Heiti Std R" charset="-122"/>
              <a:ea typeface="Adobe Heiti Std R" charset="-122"/>
              <a:cs typeface="Adobe Heiti Std R" charset="-122"/>
            </a:endParaRPr>
          </a:p>
          <a:p>
            <a:pPr algn="ctr">
              <a:defRPr/>
            </a:pPr>
            <a:endParaRPr lang="en-US" altLang="zh-CN" sz="3600" dirty="0">
              <a:solidFill>
                <a:schemeClr val="bg1"/>
              </a:solidFill>
              <a:latin typeface="Adobe Heiti Std R" charset="-122"/>
              <a:ea typeface="Adobe Heiti Std R" charset="-122"/>
              <a:cs typeface="Adobe Heiti Std R" charset="-122"/>
            </a:endParaRPr>
          </a:p>
          <a:p>
            <a:pPr algn="ctr">
              <a:defRPr/>
            </a:pP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en-US" sz="3600" dirty="0" smtClean="0">
                <a:solidFill>
                  <a:schemeClr val="bg1"/>
                </a:solidFill>
                <a:latin typeface="Adobe Heiti Std R" charset="-122"/>
                <a:ea typeface="Adobe Heiti Std R" charset="-122"/>
                <a:cs typeface="Adobe Heiti Std R" charset="-122"/>
              </a:rPr>
              <a:t>发现分析需求</a:t>
            </a: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zh-CN" sz="3600" dirty="0">
                <a:solidFill>
                  <a:schemeClr val="bg1"/>
                </a:solidFill>
                <a:latin typeface="Adobe Heiti Std R" charset="-122"/>
                <a:ea typeface="Adobe Heiti Std R" charset="-122"/>
                <a:cs typeface="Adobe Heiti Std R" charset="-122"/>
              </a:rPr>
              <a:t>市场</a:t>
            </a:r>
            <a:r>
              <a:rPr lang="zh-CN" altLang="zh-CN" sz="3600" dirty="0" smtClean="0">
                <a:solidFill>
                  <a:schemeClr val="bg1"/>
                </a:solidFill>
                <a:latin typeface="Adobe Heiti Std R" charset="-122"/>
                <a:ea typeface="Adobe Heiti Std R" charset="-122"/>
                <a:cs typeface="Adobe Heiti Std R" charset="-122"/>
              </a:rPr>
              <a:t>调研</a:t>
            </a:r>
            <a:r>
              <a:rPr lang="zh-CN" altLang="en-US" sz="3600" dirty="0" smtClean="0">
                <a:solidFill>
                  <a:schemeClr val="bg1"/>
                </a:solidFill>
                <a:latin typeface="Adobe Heiti Std R" charset="-122"/>
                <a:ea typeface="Adobe Heiti Std R" charset="-122"/>
                <a:cs typeface="Adobe Heiti Std R" charset="-122"/>
              </a:rPr>
              <a:t>分析</a:t>
            </a: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zh-CN" sz="3600" dirty="0">
                <a:solidFill>
                  <a:schemeClr val="bg1"/>
                </a:solidFill>
                <a:latin typeface="Adobe Heiti Std R" charset="-122"/>
                <a:ea typeface="Adobe Heiti Std R" charset="-122"/>
                <a:cs typeface="Adobe Heiti Std R" charset="-122"/>
              </a:rPr>
              <a:t>产品定义设计</a:t>
            </a: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zh-CN" sz="3600" dirty="0">
                <a:solidFill>
                  <a:schemeClr val="bg1"/>
                </a:solidFill>
                <a:latin typeface="Adobe Heiti Std R" charset="-122"/>
                <a:ea typeface="Adobe Heiti Std R" charset="-122"/>
                <a:cs typeface="Adobe Heiti Std R" charset="-122"/>
              </a:rPr>
              <a:t>项目开发管理</a:t>
            </a: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zh-CN" sz="3600" dirty="0">
                <a:solidFill>
                  <a:schemeClr val="bg1"/>
                </a:solidFill>
                <a:latin typeface="Adobe Heiti Std R" charset="-122"/>
                <a:ea typeface="Adobe Heiti Std R" charset="-122"/>
                <a:cs typeface="Adobe Heiti Std R" charset="-122"/>
              </a:rPr>
              <a:t>产品宣传上线</a:t>
            </a:r>
            <a:endParaRPr lang="en-US" altLang="zh-CN" sz="3600" dirty="0">
              <a:solidFill>
                <a:schemeClr val="bg1"/>
              </a:solidFill>
              <a:latin typeface="Adobe Heiti Std R" charset="-122"/>
              <a:ea typeface="Adobe Heiti Std R" charset="-122"/>
              <a:cs typeface="Adobe Heiti Std R" charset="-122"/>
            </a:endParaRPr>
          </a:p>
          <a:p>
            <a:pPr algn="ctr">
              <a:defRPr/>
            </a:pPr>
            <a:r>
              <a:rPr lang="zh-CN" altLang="zh-CN" sz="3600" dirty="0">
                <a:solidFill>
                  <a:schemeClr val="bg1"/>
                </a:solidFill>
                <a:latin typeface="Adobe Heiti Std R" charset="-122"/>
                <a:ea typeface="Adobe Heiti Std R" charset="-122"/>
                <a:cs typeface="Adobe Heiti Std R" charset="-122"/>
              </a:rPr>
              <a:t>产</a:t>
            </a:r>
            <a:r>
              <a:rPr lang="zh-CN" altLang="en-US" sz="3600" dirty="0">
                <a:solidFill>
                  <a:schemeClr val="bg1"/>
                </a:solidFill>
                <a:latin typeface="Adobe Heiti Std R" charset="-122"/>
                <a:ea typeface="Adobe Heiti Std R" charset="-122"/>
                <a:cs typeface="Adobe Heiti Std R" charset="-122"/>
              </a:rPr>
              <a:t>品</a:t>
            </a:r>
            <a:r>
              <a:rPr lang="zh-CN" altLang="zh-CN" sz="3600" dirty="0">
                <a:solidFill>
                  <a:schemeClr val="bg1"/>
                </a:solidFill>
                <a:latin typeface="Adobe Heiti Std R" charset="-122"/>
                <a:ea typeface="Adobe Heiti Std R" charset="-122"/>
                <a:cs typeface="Adobe Heiti Std R" charset="-122"/>
              </a:rPr>
              <a:t>迭代运营</a:t>
            </a:r>
            <a:endParaRPr lang="zh-CN" altLang="en-US" sz="3600" dirty="0">
              <a:solidFill>
                <a:schemeClr val="bg1"/>
              </a:solidFill>
              <a:latin typeface="Adobe Heiti Std R" charset="-122"/>
              <a:ea typeface="Adobe Heiti Std R" charset="-122"/>
              <a:cs typeface="Adobe Heiti Std R" charset="-122"/>
            </a:endParaRPr>
          </a:p>
        </p:txBody>
      </p:sp>
      <p:sp>
        <p:nvSpPr>
          <p:cNvPr id="10" name="文本框 9"/>
          <p:cNvSpPr txBox="1"/>
          <p:nvPr/>
        </p:nvSpPr>
        <p:spPr>
          <a:xfrm>
            <a:off x="4995564" y="957317"/>
            <a:ext cx="3653137" cy="923330"/>
          </a:xfrm>
          <a:prstGeom prst="rect">
            <a:avLst/>
          </a:prstGeom>
          <a:noFill/>
        </p:spPr>
        <p:txBody>
          <a:bodyPr wrap="square" rtlCol="0">
            <a:spAutoFit/>
          </a:bodyPr>
          <a:lstStyle/>
          <a:p>
            <a:pPr algn="ctr"/>
            <a:r>
              <a:rPr lang="en-US" altLang="zh-CN" sz="5400" b="1" dirty="0">
                <a:solidFill>
                  <a:schemeClr val="bg1"/>
                </a:solidFill>
                <a:latin typeface="Adobe Heiti Std R" charset="-122"/>
                <a:ea typeface="Adobe Heiti Std R" charset="-122"/>
                <a:cs typeface="Adobe Heiti Std R" charset="-122"/>
              </a:rPr>
              <a:t>PM</a:t>
            </a:r>
            <a:r>
              <a:rPr lang="zh-CN" altLang="en-US" sz="5400" b="1" dirty="0">
                <a:solidFill>
                  <a:schemeClr val="bg1"/>
                </a:solidFill>
                <a:latin typeface="Adobe Heiti Std R" charset="-122"/>
                <a:ea typeface="Adobe Heiti Std R" charset="-122"/>
                <a:cs typeface="Adobe Heiti Std R" charset="-122"/>
              </a:rPr>
              <a:t>工作</a:t>
            </a:r>
            <a:endParaRPr lang="en-US" altLang="zh-CN" sz="5400" b="1" dirty="0">
              <a:solidFill>
                <a:schemeClr val="bg1"/>
              </a:solidFill>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485527039"/>
      </p:ext>
    </p:extLst>
  </p:cSld>
  <p:clrMapOvr>
    <a:masterClrMapping/>
  </p:clrMapOvr>
  <p:transition spd="slow">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63" name="文本框 62"/>
          <p:cNvSpPr txBox="1"/>
          <p:nvPr/>
        </p:nvSpPr>
        <p:spPr>
          <a:xfrm>
            <a:off x="3532680" y="3571411"/>
            <a:ext cx="2078641" cy="715581"/>
          </a:xfrm>
          <a:prstGeom prst="rect">
            <a:avLst/>
          </a:prstGeom>
          <a:noFill/>
        </p:spPr>
        <p:txBody>
          <a:bodyPr wrap="square" rtlCol="0">
            <a:spAutoFit/>
          </a:bodyPr>
          <a:lstStyle/>
          <a:p>
            <a:pPr algn="ctr"/>
            <a:r>
              <a:rPr lang="zh-CN" altLang="en-US" sz="4050" b="1" dirty="0">
                <a:solidFill>
                  <a:schemeClr val="bg1"/>
                </a:solidFill>
                <a:latin typeface="Adobe Heiti Std R" charset="-122"/>
                <a:ea typeface="Adobe Heiti Std R" charset="-122"/>
                <a:cs typeface="Adobe Heiti Std R" charset="-122"/>
              </a:rPr>
              <a:t>设计师</a:t>
            </a:r>
            <a:endParaRPr lang="en-US" altLang="zh-CN" sz="4050" b="1" dirty="0">
              <a:solidFill>
                <a:schemeClr val="bg1"/>
              </a:solidFill>
              <a:latin typeface="Adobe Heiti Std R" charset="-122"/>
              <a:ea typeface="Adobe Heiti Std R" charset="-122"/>
              <a:cs typeface="Adobe Heiti Std R" charset="-122"/>
            </a:endParaRPr>
          </a:p>
        </p:txBody>
      </p:sp>
      <p:sp>
        <p:nvSpPr>
          <p:cNvPr id="103" name="文本框 102"/>
          <p:cNvSpPr txBox="1"/>
          <p:nvPr/>
        </p:nvSpPr>
        <p:spPr>
          <a:xfrm>
            <a:off x="2196341" y="2430799"/>
            <a:ext cx="4751318" cy="1246495"/>
          </a:xfrm>
          <a:prstGeom prst="rect">
            <a:avLst/>
          </a:prstGeom>
          <a:noFill/>
        </p:spPr>
        <p:txBody>
          <a:bodyPr wrap="square" rtlCol="0">
            <a:spAutoFit/>
          </a:bodyPr>
          <a:lstStyle/>
          <a:p>
            <a:pPr algn="ctr"/>
            <a:r>
              <a:rPr lang="en-US" altLang="zh-CN" sz="7500" b="1" dirty="0">
                <a:solidFill>
                  <a:schemeClr val="bg1"/>
                </a:solidFill>
                <a:latin typeface="Adobe Heiti Std R" charset="-122"/>
                <a:ea typeface="Adobe Heiti Std R" charset="-122"/>
                <a:cs typeface="Adobe Heiti Std R" charset="-122"/>
              </a:rPr>
              <a:t>Designer</a:t>
            </a:r>
          </a:p>
        </p:txBody>
      </p:sp>
    </p:spTree>
    <p:extLst>
      <p:ext uri="{BB962C8B-B14F-4D97-AF65-F5344CB8AC3E}">
        <p14:creationId xmlns:p14="http://schemas.microsoft.com/office/powerpoint/2010/main" val="102727586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3" name="文本框 2"/>
          <p:cNvSpPr txBox="1"/>
          <p:nvPr/>
        </p:nvSpPr>
        <p:spPr>
          <a:xfrm>
            <a:off x="1139965" y="2353084"/>
            <a:ext cx="2723823" cy="600164"/>
          </a:xfrm>
          <a:prstGeom prst="rect">
            <a:avLst/>
          </a:prstGeom>
          <a:noFill/>
        </p:spPr>
        <p:txBody>
          <a:bodyPr wrap="none" rtlCol="0">
            <a:spAutoFit/>
          </a:bodyPr>
          <a:lstStyle/>
          <a:p>
            <a:r>
              <a:rPr kumimoji="1" lang="zh-CN" altLang="en-US" sz="3300" b="1" dirty="0">
                <a:solidFill>
                  <a:schemeClr val="bg1"/>
                </a:solidFill>
                <a:latin typeface="Adobe Heiti Std R" charset="-122"/>
                <a:ea typeface="Adobe Heiti Std R" charset="-122"/>
                <a:cs typeface="Adobe Heiti Std R" charset="-122"/>
              </a:rPr>
              <a:t>设计是什么？</a:t>
            </a:r>
          </a:p>
        </p:txBody>
      </p:sp>
      <p:sp>
        <p:nvSpPr>
          <p:cNvPr id="5" name="文本框 4"/>
          <p:cNvSpPr txBox="1"/>
          <p:nvPr/>
        </p:nvSpPr>
        <p:spPr>
          <a:xfrm>
            <a:off x="4393942" y="2349512"/>
            <a:ext cx="1877437" cy="600164"/>
          </a:xfrm>
          <a:prstGeom prst="rect">
            <a:avLst/>
          </a:prstGeom>
          <a:noFill/>
        </p:spPr>
        <p:txBody>
          <a:bodyPr wrap="none" rtlCol="0">
            <a:spAutoFit/>
          </a:bodyPr>
          <a:lstStyle/>
          <a:p>
            <a:r>
              <a:rPr kumimoji="1" lang="zh-CN" altLang="en-US" sz="3300" b="1" dirty="0">
                <a:solidFill>
                  <a:schemeClr val="bg1"/>
                </a:solidFill>
                <a:latin typeface="Adobe Heiti Std R" charset="-122"/>
                <a:ea typeface="Adobe Heiti Std R" charset="-122"/>
                <a:cs typeface="Adobe Heiti Std R" charset="-122"/>
              </a:rPr>
              <a:t>解决问题</a:t>
            </a:r>
          </a:p>
        </p:txBody>
      </p:sp>
      <p:sp>
        <p:nvSpPr>
          <p:cNvPr id="6" name="文本框 5"/>
          <p:cNvSpPr txBox="1"/>
          <p:nvPr/>
        </p:nvSpPr>
        <p:spPr>
          <a:xfrm>
            <a:off x="1139965" y="3913993"/>
            <a:ext cx="2723823" cy="600164"/>
          </a:xfrm>
          <a:prstGeom prst="rect">
            <a:avLst/>
          </a:prstGeom>
          <a:noFill/>
        </p:spPr>
        <p:txBody>
          <a:bodyPr wrap="none" rtlCol="0">
            <a:spAutoFit/>
          </a:bodyPr>
          <a:lstStyle/>
          <a:p>
            <a:r>
              <a:rPr kumimoji="1" lang="zh-CN" altLang="en-US" sz="3300" b="1" dirty="0">
                <a:solidFill>
                  <a:schemeClr val="bg1"/>
                </a:solidFill>
                <a:latin typeface="Adobe Heiti Std R" charset="-122"/>
                <a:ea typeface="Adobe Heiti Std R" charset="-122"/>
                <a:cs typeface="Adobe Heiti Std R" charset="-122"/>
              </a:rPr>
              <a:t>设计干什么？</a:t>
            </a:r>
          </a:p>
        </p:txBody>
      </p:sp>
      <p:sp>
        <p:nvSpPr>
          <p:cNvPr id="7" name="文本框 6"/>
          <p:cNvSpPr txBox="1"/>
          <p:nvPr/>
        </p:nvSpPr>
        <p:spPr>
          <a:xfrm>
            <a:off x="4393942" y="3913993"/>
            <a:ext cx="3993401" cy="600164"/>
          </a:xfrm>
          <a:prstGeom prst="rect">
            <a:avLst/>
          </a:prstGeom>
          <a:noFill/>
        </p:spPr>
        <p:txBody>
          <a:bodyPr wrap="none" rtlCol="0">
            <a:spAutoFit/>
          </a:bodyPr>
          <a:lstStyle/>
          <a:p>
            <a:r>
              <a:rPr kumimoji="1" lang="zh-CN" altLang="en-US" sz="3300" b="1" dirty="0">
                <a:solidFill>
                  <a:schemeClr val="bg1"/>
                </a:solidFill>
                <a:latin typeface="Adobe Heiti Std R" charset="-122"/>
                <a:ea typeface="Adobe Heiti Std R" charset="-122"/>
                <a:cs typeface="Adobe Heiti Std R" charset="-122"/>
              </a:rPr>
              <a:t>交互设计、视觉设计</a:t>
            </a:r>
          </a:p>
        </p:txBody>
      </p:sp>
    </p:spTree>
    <p:extLst>
      <p:ext uri="{BB962C8B-B14F-4D97-AF65-F5344CB8AC3E}">
        <p14:creationId xmlns:p14="http://schemas.microsoft.com/office/powerpoint/2010/main" val="1230235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20" y="165819"/>
            <a:ext cx="6630405" cy="6692179"/>
          </a:xfrm>
          <a:prstGeom prst="rect">
            <a:avLst/>
          </a:prstGeom>
        </p:spPr>
      </p:pic>
    </p:spTree>
    <p:extLst>
      <p:ext uri="{BB962C8B-B14F-4D97-AF65-F5344CB8AC3E}">
        <p14:creationId xmlns:p14="http://schemas.microsoft.com/office/powerpoint/2010/main" val="162054932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64" y="143021"/>
            <a:ext cx="4345380" cy="6638775"/>
          </a:xfrm>
          <a:prstGeom prst="rect">
            <a:avLst/>
          </a:prstGeom>
        </p:spPr>
      </p:pic>
    </p:spTree>
    <p:extLst>
      <p:ext uri="{BB962C8B-B14F-4D97-AF65-F5344CB8AC3E}">
        <p14:creationId xmlns:p14="http://schemas.microsoft.com/office/powerpoint/2010/main" val="66188263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459358" y="0"/>
            <a:ext cx="6225284" cy="6858000"/>
          </a:xfrm>
          <a:prstGeom prst="rect">
            <a:avLst/>
          </a:prstGeom>
        </p:spPr>
      </p:pic>
    </p:spTree>
    <p:extLst>
      <p:ext uri="{BB962C8B-B14F-4D97-AF65-F5344CB8AC3E}">
        <p14:creationId xmlns:p14="http://schemas.microsoft.com/office/powerpoint/2010/main" val="58795712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880" y="1577661"/>
            <a:ext cx="8577943" cy="3871037"/>
          </a:xfrm>
          <a:prstGeom prst="rect">
            <a:avLst/>
          </a:prstGeom>
        </p:spPr>
      </p:pic>
    </p:spTree>
    <p:extLst>
      <p:ext uri="{BB962C8B-B14F-4D97-AF65-F5344CB8AC3E}">
        <p14:creationId xmlns:p14="http://schemas.microsoft.com/office/powerpoint/2010/main" val="236661434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656605" y="5662614"/>
            <a:ext cx="257463" cy="213585"/>
          </a:xfrm>
          <a:prstGeom prst="rect">
            <a:avLst/>
          </a:prstGeom>
          <a:noFill/>
        </p:spPr>
        <p:txBody>
          <a:bodyPr wrap="square" rtlCol="0">
            <a:spAutoFit/>
          </a:bodyPr>
          <a:lstStyle/>
          <a:p>
            <a:pPr algn="ctr"/>
            <a:fld id="{6F5F10C0-743D-4997-8D67-523AB9370FEB}" type="slidenum">
              <a:rPr lang="id-ID" sz="788" b="1">
                <a:solidFill>
                  <a:schemeClr val="bg1">
                    <a:lumMod val="50000"/>
                  </a:schemeClr>
                </a:solidFill>
                <a:latin typeface="Adobe Heiti Std R" charset="-122"/>
                <a:ea typeface="Adobe Heiti Std R" charset="-122"/>
                <a:cs typeface="Adobe Heiti Std R" charset="-122"/>
              </a:rPr>
              <a:pPr algn="ctr"/>
              <a:t>2</a:t>
            </a:fld>
            <a:endParaRPr lang="id-ID" sz="675" b="1" dirty="0">
              <a:solidFill>
                <a:schemeClr val="bg1">
                  <a:lumMod val="50000"/>
                </a:schemeClr>
              </a:solidFill>
              <a:latin typeface="Adobe Heiti Std R" charset="-122"/>
              <a:ea typeface="Adobe Heiti Std R" charset="-122"/>
              <a:cs typeface="Adobe Heiti Std R" charset="-122"/>
            </a:endParaRPr>
          </a:p>
        </p:txBody>
      </p:sp>
      <p:sp>
        <p:nvSpPr>
          <p:cNvPr id="5" name="Rectangle 4"/>
          <p:cNvSpPr/>
          <p:nvPr/>
        </p:nvSpPr>
        <p:spPr>
          <a:xfrm>
            <a:off x="1659670" y="3429090"/>
            <a:ext cx="1154250" cy="607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latin typeface="Adobe Heiti Std R" charset="-122"/>
              <a:ea typeface="Adobe Heiti Std R" charset="-122"/>
              <a:cs typeface="Adobe Heiti Std R" charset="-122"/>
            </a:endParaRPr>
          </a:p>
        </p:txBody>
      </p:sp>
      <p:sp>
        <p:nvSpPr>
          <p:cNvPr id="6" name="Rectangle 5"/>
          <p:cNvSpPr/>
          <p:nvPr/>
        </p:nvSpPr>
        <p:spPr>
          <a:xfrm>
            <a:off x="2822266" y="3429090"/>
            <a:ext cx="1154250" cy="6077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latin typeface="Adobe Heiti Std R" charset="-122"/>
              <a:ea typeface="Adobe Heiti Std R" charset="-122"/>
              <a:cs typeface="Adobe Heiti Std R" charset="-122"/>
            </a:endParaRPr>
          </a:p>
        </p:txBody>
      </p:sp>
      <p:sp>
        <p:nvSpPr>
          <p:cNvPr id="7" name="Rectangle 6"/>
          <p:cNvSpPr/>
          <p:nvPr/>
        </p:nvSpPr>
        <p:spPr>
          <a:xfrm>
            <a:off x="3984862" y="3429090"/>
            <a:ext cx="1154250" cy="6077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latin typeface="Adobe Heiti Std R" charset="-122"/>
              <a:ea typeface="Adobe Heiti Std R" charset="-122"/>
              <a:cs typeface="Adobe Heiti Std R" charset="-122"/>
            </a:endParaRPr>
          </a:p>
        </p:txBody>
      </p:sp>
      <p:sp>
        <p:nvSpPr>
          <p:cNvPr id="8" name="Rectangle 7"/>
          <p:cNvSpPr/>
          <p:nvPr/>
        </p:nvSpPr>
        <p:spPr>
          <a:xfrm>
            <a:off x="5147454" y="3429090"/>
            <a:ext cx="1154250" cy="6077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latin typeface="Adobe Heiti Std R" charset="-122"/>
              <a:ea typeface="Adobe Heiti Std R" charset="-122"/>
              <a:cs typeface="Adobe Heiti Std R" charset="-122"/>
            </a:endParaRPr>
          </a:p>
        </p:txBody>
      </p:sp>
      <p:sp>
        <p:nvSpPr>
          <p:cNvPr id="9" name="Rectangle 8"/>
          <p:cNvSpPr/>
          <p:nvPr/>
        </p:nvSpPr>
        <p:spPr>
          <a:xfrm>
            <a:off x="6310048" y="3429090"/>
            <a:ext cx="1154250" cy="6077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latin typeface="Adobe Heiti Std R" charset="-122"/>
              <a:ea typeface="Adobe Heiti Std R" charset="-122"/>
              <a:cs typeface="Adobe Heiti Std R" charset="-122"/>
            </a:endParaRPr>
          </a:p>
        </p:txBody>
      </p:sp>
      <p:sp>
        <p:nvSpPr>
          <p:cNvPr id="10" name="TextBox 9"/>
          <p:cNvSpPr txBox="1"/>
          <p:nvPr/>
        </p:nvSpPr>
        <p:spPr>
          <a:xfrm>
            <a:off x="1644947" y="2630703"/>
            <a:ext cx="1406330" cy="460363"/>
          </a:xfrm>
          <a:prstGeom prst="rect">
            <a:avLst/>
          </a:prstGeom>
          <a:noFill/>
        </p:spPr>
        <p:txBody>
          <a:bodyPr wrap="square" lIns="0" tIns="0" rIns="51424" bIns="0" rtlCol="0">
            <a:noAutofit/>
          </a:bodyPr>
          <a:lstStyle/>
          <a:p>
            <a:r>
              <a:rPr lang="en-US" altLang="zh-CN" sz="4500" b="1" dirty="0">
                <a:solidFill>
                  <a:schemeClr val="accent1"/>
                </a:solidFill>
                <a:latin typeface="Adobe Heiti Std R" charset="-122"/>
                <a:ea typeface="Adobe Heiti Std R" charset="-122"/>
                <a:cs typeface="Adobe Heiti Std R" charset="-122"/>
              </a:rPr>
              <a:t>20</a:t>
            </a:r>
            <a:r>
              <a:rPr lang="en-US" sz="4500" b="1" dirty="0">
                <a:solidFill>
                  <a:schemeClr val="accent1"/>
                </a:solidFill>
                <a:latin typeface="Adobe Heiti Std R" charset="-122"/>
                <a:ea typeface="Adobe Heiti Std R" charset="-122"/>
                <a:cs typeface="Adobe Heiti Std R" charset="-122"/>
              </a:rPr>
              <a:t>0</a:t>
            </a:r>
            <a:r>
              <a:rPr lang="en-US" altLang="zh-CN" sz="4500" b="1" dirty="0">
                <a:solidFill>
                  <a:schemeClr val="accent1"/>
                </a:solidFill>
                <a:latin typeface="Adobe Heiti Std R" charset="-122"/>
                <a:ea typeface="Adobe Heiti Std R" charset="-122"/>
                <a:cs typeface="Adobe Heiti Std R" charset="-122"/>
              </a:rPr>
              <a:t>7</a:t>
            </a:r>
            <a:endParaRPr lang="id-ID" sz="4500" dirty="0">
              <a:solidFill>
                <a:schemeClr val="bg1">
                  <a:lumMod val="65000"/>
                </a:schemeClr>
              </a:solidFill>
              <a:latin typeface="Adobe Heiti Std R" charset="-122"/>
              <a:ea typeface="Adobe Heiti Std R" charset="-122"/>
              <a:cs typeface="Adobe Heiti Std R" charset="-122"/>
            </a:endParaRPr>
          </a:p>
        </p:txBody>
      </p:sp>
      <p:sp>
        <p:nvSpPr>
          <p:cNvPr id="11" name="TextBox 10"/>
          <p:cNvSpPr txBox="1"/>
          <p:nvPr/>
        </p:nvSpPr>
        <p:spPr>
          <a:xfrm>
            <a:off x="2727988" y="3561301"/>
            <a:ext cx="1342805" cy="492510"/>
          </a:xfrm>
          <a:prstGeom prst="rect">
            <a:avLst/>
          </a:prstGeom>
          <a:noFill/>
        </p:spPr>
        <p:txBody>
          <a:bodyPr wrap="square" lIns="0" tIns="0" rIns="51424" bIns="0" rtlCol="0">
            <a:noAutofit/>
          </a:bodyPr>
          <a:lstStyle/>
          <a:p>
            <a:r>
              <a:rPr lang="en-US" altLang="zh-CN" sz="4500" b="1" dirty="0">
                <a:solidFill>
                  <a:schemeClr val="accent2"/>
                </a:solidFill>
                <a:latin typeface="Adobe Heiti Std R" charset="-122"/>
                <a:ea typeface="Adobe Heiti Std R" charset="-122"/>
                <a:cs typeface="Adobe Heiti Std R" charset="-122"/>
              </a:rPr>
              <a:t>2008</a:t>
            </a:r>
            <a:r>
              <a:rPr lang="en-US" sz="4500" dirty="0">
                <a:solidFill>
                  <a:schemeClr val="accent2"/>
                </a:solidFill>
                <a:latin typeface="Adobe Heiti Std R" charset="-122"/>
                <a:ea typeface="Adobe Heiti Std R" charset="-122"/>
                <a:cs typeface="Adobe Heiti Std R" charset="-122"/>
              </a:rPr>
              <a:t> </a:t>
            </a:r>
          </a:p>
        </p:txBody>
      </p:sp>
      <p:sp>
        <p:nvSpPr>
          <p:cNvPr id="12" name="TextBox 11"/>
          <p:cNvSpPr txBox="1"/>
          <p:nvPr/>
        </p:nvSpPr>
        <p:spPr>
          <a:xfrm>
            <a:off x="3903784" y="2678214"/>
            <a:ext cx="1394570" cy="492511"/>
          </a:xfrm>
          <a:prstGeom prst="rect">
            <a:avLst/>
          </a:prstGeom>
          <a:noFill/>
        </p:spPr>
        <p:txBody>
          <a:bodyPr wrap="square" lIns="0" tIns="0" rIns="51424" bIns="0" rtlCol="0">
            <a:noAutofit/>
          </a:bodyPr>
          <a:lstStyle/>
          <a:p>
            <a:r>
              <a:rPr lang="en-US" altLang="zh-CN" sz="4500" b="1" dirty="0">
                <a:solidFill>
                  <a:schemeClr val="accent3"/>
                </a:solidFill>
                <a:latin typeface="Adobe Heiti Std R" charset="-122"/>
                <a:ea typeface="Adobe Heiti Std R" charset="-122"/>
                <a:cs typeface="Adobe Heiti Std R" charset="-122"/>
              </a:rPr>
              <a:t>2009</a:t>
            </a:r>
            <a:r>
              <a:rPr lang="en-US" sz="4500" dirty="0">
                <a:solidFill>
                  <a:schemeClr val="accent3"/>
                </a:solidFill>
                <a:latin typeface="Adobe Heiti Std R" charset="-122"/>
                <a:ea typeface="Adobe Heiti Std R" charset="-122"/>
                <a:cs typeface="Adobe Heiti Std R" charset="-122"/>
              </a:rPr>
              <a:t> </a:t>
            </a:r>
          </a:p>
        </p:txBody>
      </p:sp>
      <p:sp>
        <p:nvSpPr>
          <p:cNvPr id="13" name="TextBox 12"/>
          <p:cNvSpPr txBox="1"/>
          <p:nvPr/>
        </p:nvSpPr>
        <p:spPr>
          <a:xfrm>
            <a:off x="5039573" y="3537539"/>
            <a:ext cx="1404256" cy="496770"/>
          </a:xfrm>
          <a:prstGeom prst="rect">
            <a:avLst/>
          </a:prstGeom>
          <a:noFill/>
        </p:spPr>
        <p:txBody>
          <a:bodyPr wrap="square" lIns="0" tIns="0" rIns="51424" bIns="0" rtlCol="0">
            <a:noAutofit/>
          </a:bodyPr>
          <a:lstStyle/>
          <a:p>
            <a:r>
              <a:rPr lang="en-US" altLang="zh-CN" sz="4500" b="1" dirty="0">
                <a:solidFill>
                  <a:schemeClr val="accent4"/>
                </a:solidFill>
                <a:latin typeface="Adobe Heiti Std R" charset="-122"/>
                <a:ea typeface="Adobe Heiti Std R" charset="-122"/>
                <a:cs typeface="Adobe Heiti Std R" charset="-122"/>
              </a:rPr>
              <a:t>2009</a:t>
            </a:r>
            <a:endParaRPr lang="en-US" sz="4500" dirty="0">
              <a:solidFill>
                <a:schemeClr val="accent4"/>
              </a:solidFill>
              <a:latin typeface="Adobe Heiti Std R" charset="-122"/>
              <a:ea typeface="Adobe Heiti Std R" charset="-122"/>
              <a:cs typeface="Adobe Heiti Std R" charset="-122"/>
            </a:endParaRPr>
          </a:p>
        </p:txBody>
      </p:sp>
      <p:sp>
        <p:nvSpPr>
          <p:cNvPr id="14" name="TextBox 13"/>
          <p:cNvSpPr txBox="1"/>
          <p:nvPr/>
        </p:nvSpPr>
        <p:spPr>
          <a:xfrm>
            <a:off x="6310333" y="2678214"/>
            <a:ext cx="1510850" cy="492511"/>
          </a:xfrm>
          <a:prstGeom prst="rect">
            <a:avLst/>
          </a:prstGeom>
          <a:noFill/>
        </p:spPr>
        <p:txBody>
          <a:bodyPr wrap="square" lIns="0" tIns="0" rIns="51424" bIns="0" rtlCol="0">
            <a:noAutofit/>
          </a:bodyPr>
          <a:lstStyle/>
          <a:p>
            <a:r>
              <a:rPr lang="en-US" altLang="zh-CN" sz="4500" b="1" dirty="0">
                <a:solidFill>
                  <a:schemeClr val="accent5"/>
                </a:solidFill>
                <a:latin typeface="Adobe Heiti Std R" charset="-122"/>
                <a:ea typeface="Adobe Heiti Std R" charset="-122"/>
                <a:cs typeface="Adobe Heiti Std R" charset="-122"/>
              </a:rPr>
              <a:t>2014</a:t>
            </a:r>
            <a:endParaRPr lang="en-US" sz="4500" dirty="0">
              <a:solidFill>
                <a:schemeClr val="accent5"/>
              </a:solidFill>
              <a:latin typeface="Adobe Heiti Std R" charset="-122"/>
              <a:ea typeface="Adobe Heiti Std R" charset="-122"/>
              <a:cs typeface="Adobe Heiti Std R" charset="-122"/>
            </a:endParaRPr>
          </a:p>
        </p:txBody>
      </p:sp>
      <p:sp>
        <p:nvSpPr>
          <p:cNvPr id="30" name="文本框 29"/>
          <p:cNvSpPr txBox="1"/>
          <p:nvPr/>
        </p:nvSpPr>
        <p:spPr>
          <a:xfrm>
            <a:off x="992689" y="3567714"/>
            <a:ext cx="2262158" cy="1338828"/>
          </a:xfrm>
          <a:prstGeom prst="rect">
            <a:avLst/>
          </a:prstGeom>
          <a:noFill/>
        </p:spPr>
        <p:txBody>
          <a:bodyPr wrap="none" rtlCol="0">
            <a:spAutoFit/>
          </a:bodyPr>
          <a:lstStyle/>
          <a:p>
            <a:r>
              <a:rPr kumimoji="1" lang="zh-CN" altLang="en-US" sz="4050" dirty="0">
                <a:latin typeface="Adobe Heiti Std R" charset="-122"/>
                <a:ea typeface="Adobe Heiti Std R" charset="-122"/>
                <a:cs typeface="Adobe Heiti Std R" charset="-122"/>
              </a:rPr>
              <a:t>    建立</a:t>
            </a:r>
            <a:endParaRPr kumimoji="1" lang="en-US" altLang="zh-CN" sz="4050" dirty="0">
              <a:latin typeface="Adobe Heiti Std R" charset="-122"/>
              <a:ea typeface="Adobe Heiti Std R" charset="-122"/>
              <a:cs typeface="Adobe Heiti Std R" charset="-122"/>
            </a:endParaRPr>
          </a:p>
          <a:p>
            <a:r>
              <a:rPr kumimoji="1" lang="zh-CN" altLang="en-US" sz="4050" dirty="0">
                <a:latin typeface="Adobe Heiti Std R" charset="-122"/>
                <a:ea typeface="Adobe Heiti Std R" charset="-122"/>
                <a:cs typeface="Adobe Heiti Std R" charset="-122"/>
              </a:rPr>
              <a:t>创新计划</a:t>
            </a:r>
          </a:p>
        </p:txBody>
      </p:sp>
      <p:sp>
        <p:nvSpPr>
          <p:cNvPr id="32" name="文本框 31"/>
          <p:cNvSpPr txBox="1"/>
          <p:nvPr/>
        </p:nvSpPr>
        <p:spPr>
          <a:xfrm>
            <a:off x="2660851" y="2089768"/>
            <a:ext cx="1659429" cy="1338828"/>
          </a:xfrm>
          <a:prstGeom prst="rect">
            <a:avLst/>
          </a:prstGeom>
          <a:noFill/>
        </p:spPr>
        <p:txBody>
          <a:bodyPr wrap="none" rtlCol="0">
            <a:spAutoFit/>
          </a:bodyPr>
          <a:lstStyle/>
          <a:p>
            <a:r>
              <a:rPr kumimoji="1" lang="en-US" altLang="zh-CN" sz="4050" dirty="0">
                <a:latin typeface="Adobe Heiti Std R" charset="-122"/>
                <a:ea typeface="Adobe Heiti Std R" charset="-122"/>
                <a:cs typeface="Adobe Heiti Std R" charset="-122"/>
              </a:rPr>
              <a:t>Sigma</a:t>
            </a:r>
          </a:p>
          <a:p>
            <a:r>
              <a:rPr kumimoji="1" lang="zh-CN" altLang="en-US" sz="4050" dirty="0">
                <a:latin typeface="Adobe Heiti Std R" charset="-122"/>
                <a:ea typeface="Adobe Heiti Std R" charset="-122"/>
                <a:cs typeface="Adobe Heiti Std R" charset="-122"/>
              </a:rPr>
              <a:t> 成立</a:t>
            </a:r>
          </a:p>
        </p:txBody>
      </p:sp>
      <p:sp>
        <p:nvSpPr>
          <p:cNvPr id="33" name="文本框 32"/>
          <p:cNvSpPr txBox="1"/>
          <p:nvPr/>
        </p:nvSpPr>
        <p:spPr>
          <a:xfrm>
            <a:off x="3984862" y="3561301"/>
            <a:ext cx="1385316" cy="1338828"/>
          </a:xfrm>
          <a:prstGeom prst="rect">
            <a:avLst/>
          </a:prstGeom>
          <a:noFill/>
        </p:spPr>
        <p:txBody>
          <a:bodyPr wrap="none" rtlCol="0">
            <a:spAutoFit/>
          </a:bodyPr>
          <a:lstStyle/>
          <a:p>
            <a:r>
              <a:rPr kumimoji="1" lang="zh-CN" altLang="en-US" sz="4050" dirty="0">
                <a:latin typeface="Adobe Heiti Std R" charset="-122"/>
                <a:ea typeface="Adobe Heiti Std R" charset="-122"/>
                <a:cs typeface="Adobe Heiti Std R" charset="-122"/>
              </a:rPr>
              <a:t>成立</a:t>
            </a:r>
            <a:endParaRPr kumimoji="1" lang="en-US" altLang="zh-CN" sz="4050" dirty="0">
              <a:latin typeface="Adobe Heiti Std R" charset="-122"/>
              <a:ea typeface="Adobe Heiti Std R" charset="-122"/>
              <a:cs typeface="Adobe Heiti Std R" charset="-122"/>
            </a:endParaRPr>
          </a:p>
          <a:p>
            <a:r>
              <a:rPr kumimoji="1" lang="en-US" altLang="zh-CN" sz="4050" dirty="0" err="1">
                <a:latin typeface="Adobe Heiti Std R" charset="-122"/>
                <a:ea typeface="Adobe Heiti Std R" charset="-122"/>
                <a:cs typeface="Adobe Heiti Std R" charset="-122"/>
              </a:rPr>
              <a:t>Aicre</a:t>
            </a:r>
            <a:endParaRPr kumimoji="1" lang="zh-CN" altLang="en-US" sz="4050" dirty="0">
              <a:latin typeface="Adobe Heiti Std R" charset="-122"/>
              <a:ea typeface="Adobe Heiti Std R" charset="-122"/>
              <a:cs typeface="Adobe Heiti Std R" charset="-122"/>
            </a:endParaRPr>
          </a:p>
        </p:txBody>
      </p:sp>
      <p:sp>
        <p:nvSpPr>
          <p:cNvPr id="34" name="文本框 33"/>
          <p:cNvSpPr txBox="1"/>
          <p:nvPr/>
        </p:nvSpPr>
        <p:spPr>
          <a:xfrm>
            <a:off x="4765062" y="1427021"/>
            <a:ext cx="2077813" cy="1962076"/>
          </a:xfrm>
          <a:prstGeom prst="rect">
            <a:avLst/>
          </a:prstGeom>
          <a:noFill/>
        </p:spPr>
        <p:txBody>
          <a:bodyPr wrap="none" rtlCol="0">
            <a:spAutoFit/>
          </a:bodyPr>
          <a:lstStyle/>
          <a:p>
            <a:r>
              <a:rPr kumimoji="1" lang="en-US" altLang="zh-CN" sz="4050" dirty="0">
                <a:latin typeface="Adobe Heiti Std R" charset="-122"/>
                <a:ea typeface="Adobe Heiti Std R" charset="-122"/>
                <a:cs typeface="Adobe Heiti Std R" charset="-122"/>
              </a:rPr>
              <a:t>Chasing</a:t>
            </a:r>
          </a:p>
          <a:p>
            <a:r>
              <a:rPr kumimoji="1" lang="en-US" altLang="zh-CN" sz="4050" dirty="0">
                <a:latin typeface="Adobe Heiti Std R" charset="-122"/>
                <a:ea typeface="Adobe Heiti Std R" charset="-122"/>
                <a:cs typeface="Adobe Heiti Std R" charset="-122"/>
              </a:rPr>
              <a:t> Dream</a:t>
            </a:r>
          </a:p>
          <a:p>
            <a:r>
              <a:rPr kumimoji="1" lang="zh-CN" altLang="en-US" sz="4050" dirty="0">
                <a:latin typeface="Adobe Heiti Std R" charset="-122"/>
                <a:ea typeface="Adobe Heiti Std R" charset="-122"/>
                <a:cs typeface="Adobe Heiti Std R" charset="-122"/>
              </a:rPr>
              <a:t>   成立</a:t>
            </a:r>
          </a:p>
        </p:txBody>
      </p:sp>
      <p:sp>
        <p:nvSpPr>
          <p:cNvPr id="38" name="文本框 37"/>
          <p:cNvSpPr txBox="1"/>
          <p:nvPr/>
        </p:nvSpPr>
        <p:spPr>
          <a:xfrm>
            <a:off x="6217449" y="3541341"/>
            <a:ext cx="1742785" cy="1338828"/>
          </a:xfrm>
          <a:prstGeom prst="rect">
            <a:avLst/>
          </a:prstGeom>
          <a:noFill/>
        </p:spPr>
        <p:txBody>
          <a:bodyPr wrap="none" rtlCol="0">
            <a:spAutoFit/>
          </a:bodyPr>
          <a:lstStyle/>
          <a:p>
            <a:r>
              <a:rPr kumimoji="1" lang="zh-CN" altLang="en-US" sz="4050" dirty="0">
                <a:latin typeface="Adobe Heiti Std R" charset="-122"/>
                <a:ea typeface="Adobe Heiti Std R" charset="-122"/>
                <a:cs typeface="Adobe Heiti Std R" charset="-122"/>
              </a:rPr>
              <a:t>合并为</a:t>
            </a:r>
            <a:endParaRPr kumimoji="1" lang="en-US" altLang="zh-CN" sz="4050" dirty="0">
              <a:latin typeface="Adobe Heiti Std R" charset="-122"/>
              <a:ea typeface="Adobe Heiti Std R" charset="-122"/>
              <a:cs typeface="Adobe Heiti Std R" charset="-122"/>
            </a:endParaRPr>
          </a:p>
          <a:p>
            <a:r>
              <a:rPr kumimoji="1" lang="en-US" altLang="zh-CN" sz="4050" dirty="0">
                <a:latin typeface="Adobe Heiti Std R" charset="-122"/>
                <a:ea typeface="Adobe Heiti Std R" charset="-122"/>
                <a:cs typeface="Adobe Heiti Std R" charset="-122"/>
              </a:rPr>
              <a:t> ASCII</a:t>
            </a:r>
            <a:endParaRPr kumimoji="1" lang="zh-CN" altLang="en-US" sz="4050" dirty="0">
              <a:latin typeface="Adobe Heiti Std R" charset="-122"/>
              <a:ea typeface="Adobe Heiti Std R" charset="-122"/>
              <a:cs typeface="Adobe Heiti Std R" charset="-122"/>
            </a:endParaRPr>
          </a:p>
        </p:txBody>
      </p:sp>
      <p:sp>
        <p:nvSpPr>
          <p:cNvPr id="39" name="TextBox 76"/>
          <p:cNvSpPr txBox="1">
            <a:spLocks noChangeArrowheads="1"/>
          </p:cNvSpPr>
          <p:nvPr/>
        </p:nvSpPr>
        <p:spPr bwMode="auto">
          <a:xfrm>
            <a:off x="1771738" y="1006246"/>
            <a:ext cx="1778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eaLnBrk="1" hangingPunct="1">
              <a:spcBef>
                <a:spcPct val="0"/>
              </a:spcBef>
              <a:buFontTx/>
              <a:buNone/>
            </a:pPr>
            <a:r>
              <a:rPr lang="zh-CN" altLang="en-US" sz="4500" dirty="0">
                <a:solidFill>
                  <a:schemeClr val="accent2"/>
                </a:solidFill>
                <a:latin typeface="Adobe Heiti Std R" charset="-122"/>
                <a:ea typeface="Adobe Heiti Std R" charset="-122"/>
                <a:cs typeface="Adobe Heiti Std R" charset="-122"/>
              </a:rPr>
              <a:t>历史</a:t>
            </a:r>
          </a:p>
        </p:txBody>
      </p:sp>
      <p:sp>
        <p:nvSpPr>
          <p:cNvPr id="40" name="Freeform 5"/>
          <p:cNvSpPr>
            <a:spLocks/>
          </p:cNvSpPr>
          <p:nvPr/>
        </p:nvSpPr>
        <p:spPr bwMode="auto">
          <a:xfrm>
            <a:off x="663678" y="906066"/>
            <a:ext cx="949025" cy="1024130"/>
          </a:xfrm>
          <a:custGeom>
            <a:avLst/>
            <a:gdLst>
              <a:gd name="T0" fmla="*/ 2147483646 w 925"/>
              <a:gd name="T1" fmla="*/ 0 h 925"/>
              <a:gd name="T2" fmla="*/ 2147483646 w 925"/>
              <a:gd name="T3" fmla="*/ 2147483646 h 925"/>
              <a:gd name="T4" fmla="*/ 0 w 925"/>
              <a:gd name="T5" fmla="*/ 2147483646 h 925"/>
              <a:gd name="T6" fmla="*/ 2147483646 w 925"/>
              <a:gd name="T7" fmla="*/ 0 h 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5" h="925">
                <a:moveTo>
                  <a:pt x="925" y="0"/>
                </a:moveTo>
                <a:lnTo>
                  <a:pt x="925" y="925"/>
                </a:lnTo>
                <a:lnTo>
                  <a:pt x="0" y="925"/>
                </a:lnTo>
                <a:lnTo>
                  <a:pt x="925" y="0"/>
                </a:lnTo>
                <a:close/>
              </a:path>
            </a:pathLst>
          </a:custGeom>
          <a:solidFill>
            <a:srgbClr val="00B0F0"/>
          </a:solidFill>
          <a:ln>
            <a:noFill/>
          </a:ln>
        </p:spPr>
        <p:txBody>
          <a:bodyPr/>
          <a:lstStyle/>
          <a:p>
            <a:endParaRPr lang="zh-CN" altLang="en-US" sz="1350">
              <a:latin typeface="Adobe Heiti Std R" charset="-122"/>
              <a:ea typeface="Adobe Heiti Std R" charset="-122"/>
              <a:cs typeface="Adobe Heiti Std R" charset="-122"/>
            </a:endParaRPr>
          </a:p>
        </p:txBody>
      </p:sp>
      <p:sp>
        <p:nvSpPr>
          <p:cNvPr id="41" name="Freeform 6"/>
          <p:cNvSpPr>
            <a:spLocks/>
          </p:cNvSpPr>
          <p:nvPr/>
        </p:nvSpPr>
        <p:spPr bwMode="auto">
          <a:xfrm>
            <a:off x="1037947" y="1083469"/>
            <a:ext cx="609284" cy="655565"/>
          </a:xfrm>
          <a:custGeom>
            <a:avLst/>
            <a:gdLst>
              <a:gd name="T0" fmla="*/ 2147483646 w 592"/>
              <a:gd name="T1" fmla="*/ 0 h 592"/>
              <a:gd name="T2" fmla="*/ 2147483646 w 592"/>
              <a:gd name="T3" fmla="*/ 2147483646 h 592"/>
              <a:gd name="T4" fmla="*/ 0 w 592"/>
              <a:gd name="T5" fmla="*/ 2147483646 h 592"/>
              <a:gd name="T6" fmla="*/ 2147483646 w 592"/>
              <a:gd name="T7" fmla="*/ 0 h 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2" h="592">
                <a:moveTo>
                  <a:pt x="592" y="0"/>
                </a:moveTo>
                <a:lnTo>
                  <a:pt x="592" y="592"/>
                </a:lnTo>
                <a:lnTo>
                  <a:pt x="0" y="592"/>
                </a:lnTo>
                <a:lnTo>
                  <a:pt x="592" y="0"/>
                </a:lnTo>
                <a:close/>
              </a:path>
            </a:pathLst>
          </a:custGeom>
          <a:solidFill>
            <a:srgbClr val="FFFF00"/>
          </a:solidFill>
          <a:ln>
            <a:noFill/>
          </a:ln>
        </p:spPr>
        <p:txBody>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984218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0-#ppt_w/2"/>
                                          </p:val>
                                        </p:tav>
                                        <p:tav tm="100000">
                                          <p:val>
                                            <p:strVal val="#ppt_x"/>
                                          </p:val>
                                        </p:tav>
                                      </p:tavLst>
                                    </p:anim>
                                    <p:anim calcmode="lin" valueType="num">
                                      <p:cBhvr additive="base">
                                        <p:cTn id="8" dur="3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300" fill="hold"/>
                                        <p:tgtEl>
                                          <p:spTgt spid="41"/>
                                        </p:tgtEl>
                                        <p:attrNameLst>
                                          <p:attrName>ppt_x</p:attrName>
                                        </p:attrNameLst>
                                      </p:cBhvr>
                                      <p:tavLst>
                                        <p:tav tm="0">
                                          <p:val>
                                            <p:strVal val="0-#ppt_w/2"/>
                                          </p:val>
                                        </p:tav>
                                        <p:tav tm="100000">
                                          <p:val>
                                            <p:strVal val="#ppt_x"/>
                                          </p:val>
                                        </p:tav>
                                      </p:tavLst>
                                    </p:anim>
                                    <p:anim calcmode="lin" valueType="num">
                                      <p:cBhvr additive="base">
                                        <p:cTn id="12" dur="300" fill="hold"/>
                                        <p:tgtEl>
                                          <p:spTgt spid="41"/>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9"/>
                                        </p:tgtEl>
                                        <p:attrNameLst>
                                          <p:attrName>style.visibility</p:attrName>
                                        </p:attrNameLst>
                                      </p:cBhvr>
                                      <p:to>
                                        <p:strVal val="visible"/>
                                      </p:to>
                                    </p:set>
                                    <p:anim calcmode="lin" valueType="num">
                                      <p:cBhvr>
                                        <p:cTn id="16" dur="10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7" dur="1000" fill="hold"/>
                                        <p:tgtEl>
                                          <p:spTgt spid="39"/>
                                        </p:tgtEl>
                                        <p:attrNameLst>
                                          <p:attrName>ppt_y</p:attrName>
                                        </p:attrNameLst>
                                      </p:cBhvr>
                                      <p:tavLst>
                                        <p:tav tm="0">
                                          <p:val>
                                            <p:strVal val="#ppt_y"/>
                                          </p:val>
                                        </p:tav>
                                        <p:tav tm="100000">
                                          <p:val>
                                            <p:strVal val="#ppt_y"/>
                                          </p:val>
                                        </p:tav>
                                      </p:tavLst>
                                    </p:anim>
                                    <p:anim calcmode="lin" valueType="num">
                                      <p:cBhvr>
                                        <p:cTn id="18" dur="10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9" dur="10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1000" tmFilter="0,0; .5, 1; 1, 1"/>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par>
                          <p:cTn id="45" fill="hold">
                            <p:stCondLst>
                              <p:cond delay="1000"/>
                            </p:stCondLst>
                            <p:childTnLst>
                              <p:par>
                                <p:cTn id="46" presetID="47" presetClass="entr" presetSubtype="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1000"/>
                            </p:stCondLst>
                            <p:childTnLst>
                              <p:par>
                                <p:cTn id="61" presetID="42"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par>
                          <p:cTn id="75" fill="hold">
                            <p:stCondLst>
                              <p:cond delay="1000"/>
                            </p:stCondLst>
                            <p:childTnLst>
                              <p:par>
                                <p:cTn id="76" presetID="47"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anim calcmode="lin" valueType="num">
                                      <p:cBhvr>
                                        <p:cTn id="79" dur="1000" fill="hold"/>
                                        <p:tgtEl>
                                          <p:spTgt spid="34"/>
                                        </p:tgtEl>
                                        <p:attrNameLst>
                                          <p:attrName>ppt_x</p:attrName>
                                        </p:attrNameLst>
                                      </p:cBhvr>
                                      <p:tavLst>
                                        <p:tav tm="0">
                                          <p:val>
                                            <p:strVal val="#ppt_x"/>
                                          </p:val>
                                        </p:tav>
                                        <p:tav tm="100000">
                                          <p:val>
                                            <p:strVal val="#ppt_x"/>
                                          </p:val>
                                        </p:tav>
                                      </p:tavLst>
                                    </p:anim>
                                    <p:anim calcmode="lin" valueType="num">
                                      <p:cBhvr>
                                        <p:cTn id="8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childTnLst>
                          </p:cTn>
                        </p:par>
                        <p:par>
                          <p:cTn id="90" fill="hold">
                            <p:stCondLst>
                              <p:cond delay="1000"/>
                            </p:stCondLst>
                            <p:childTnLst>
                              <p:par>
                                <p:cTn id="91" presetID="42" presetClass="entr" presetSubtype="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P spid="30" grpId="0"/>
      <p:bldP spid="32" grpId="0"/>
      <p:bldP spid="33" grpId="0"/>
      <p:bldP spid="34" grpId="0"/>
      <p:bldP spid="38" grpId="0"/>
      <p:bldP spid="39" grpId="0" autoUpdateAnimBg="0"/>
      <p:bldP spid="40"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3751333"/>
            <a:ext cx="6607635" cy="2981880"/>
          </a:xfrm>
          <a:prstGeom prst="rect">
            <a:avLst/>
          </a:prstGeom>
        </p:spPr>
      </p:pic>
      <p:pic>
        <p:nvPicPr>
          <p:cNvPr id="3" name="图片 2"/>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399987" y="171077"/>
            <a:ext cx="3744013" cy="4124541"/>
          </a:xfrm>
          <a:prstGeom prst="rect">
            <a:avLst/>
          </a:prstGeom>
        </p:spPr>
      </p:pic>
    </p:spTree>
    <p:extLst>
      <p:ext uri="{BB962C8B-B14F-4D97-AF65-F5344CB8AC3E}">
        <p14:creationId xmlns:p14="http://schemas.microsoft.com/office/powerpoint/2010/main" val="85559205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2" name="矩形 1"/>
          <p:cNvSpPr/>
          <p:nvPr/>
        </p:nvSpPr>
        <p:spPr>
          <a:xfrm>
            <a:off x="1570520" y="2441584"/>
            <a:ext cx="6186309" cy="1754326"/>
          </a:xfrm>
          <a:prstGeom prst="rect">
            <a:avLst/>
          </a:prstGeom>
        </p:spPr>
        <p:txBody>
          <a:bodyPr wrap="none">
            <a:spAutoFit/>
          </a:bodyPr>
          <a:lstStyle/>
          <a:p>
            <a:r>
              <a:rPr lang="zh-CN" altLang="zh-CN" sz="3600" b="1" dirty="0">
                <a:solidFill>
                  <a:schemeClr val="bg1"/>
                </a:solidFill>
                <a:latin typeface="Adobe Heiti Std R" charset="-122"/>
                <a:ea typeface="Adobe Heiti Std R" charset="-122"/>
                <a:cs typeface="Adobe Heiti Std R" charset="-122"/>
              </a:rPr>
              <a:t>这个世界从来不缺乏执行者，</a:t>
            </a:r>
            <a:endParaRPr lang="en-US" altLang="zh-CN" sz="3600" b="1" dirty="0">
              <a:solidFill>
                <a:schemeClr val="bg1"/>
              </a:solidFill>
              <a:latin typeface="Adobe Heiti Std R" charset="-122"/>
              <a:ea typeface="Adobe Heiti Std R" charset="-122"/>
              <a:cs typeface="Adobe Heiti Std R" charset="-122"/>
            </a:endParaRPr>
          </a:p>
          <a:p>
            <a:endParaRPr lang="en-US" altLang="zh-CN" sz="3600" b="1" dirty="0">
              <a:solidFill>
                <a:schemeClr val="bg1"/>
              </a:solidFill>
              <a:latin typeface="Adobe Heiti Std R" charset="-122"/>
              <a:ea typeface="Adobe Heiti Std R" charset="-122"/>
              <a:cs typeface="Adobe Heiti Std R" charset="-122"/>
            </a:endParaRPr>
          </a:p>
          <a:p>
            <a:r>
              <a:rPr lang="zh-CN" altLang="en-US" sz="3600" b="1" dirty="0">
                <a:solidFill>
                  <a:schemeClr val="bg1"/>
                </a:solidFill>
                <a:latin typeface="Adobe Heiti Std R" charset="-122"/>
                <a:ea typeface="Adobe Heiti Std R" charset="-122"/>
                <a:cs typeface="Adobe Heiti Std R" charset="-122"/>
              </a:rPr>
              <a:t>          </a:t>
            </a:r>
            <a:r>
              <a:rPr lang="zh-CN" altLang="zh-CN" sz="3600" b="1" dirty="0">
                <a:solidFill>
                  <a:schemeClr val="bg1"/>
                </a:solidFill>
                <a:latin typeface="Adobe Heiti Std R" charset="-122"/>
                <a:ea typeface="Adobe Heiti Std R" charset="-122"/>
                <a:cs typeface="Adobe Heiti Std R" charset="-122"/>
              </a:rPr>
              <a:t>缺乏的是创造者。</a:t>
            </a:r>
            <a:endParaRPr lang="zh-CN" altLang="en-US" sz="3600" b="1" dirty="0">
              <a:solidFill>
                <a:schemeClr val="bg1"/>
              </a:solidFill>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428501142"/>
      </p:ext>
    </p:extLst>
  </p:cSld>
  <p:clrMapOvr>
    <a:masterClrMapping/>
  </p:clrMapOvr>
  <mc:AlternateContent xmlns:mc="http://schemas.openxmlformats.org/markup-compatibility/2006" xmlns:p14="http://schemas.microsoft.com/office/powerpoint/2010/main">
    <mc:Choice Requires="p14">
      <p:transition p14:dur="450">
        <p:push dir="u"/>
      </p:transition>
    </mc:Choice>
    <mc:Fallback xmlns="">
      <p:transition>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370967" y="-2569276"/>
            <a:ext cx="6066059" cy="580777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C000"/>
              </a:solidFill>
            </a:endParaRPr>
          </a:p>
        </p:txBody>
      </p:sp>
      <p:pic>
        <p:nvPicPr>
          <p:cNvPr id="4" name="图片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2594" y="4585972"/>
            <a:ext cx="3631406" cy="202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125416" y="1226528"/>
            <a:ext cx="1742785" cy="1338828"/>
          </a:xfrm>
          <a:prstGeom prst="rect">
            <a:avLst/>
          </a:prstGeom>
          <a:noFill/>
        </p:spPr>
        <p:txBody>
          <a:bodyPr wrap="none" rtlCol="0">
            <a:spAutoFit/>
          </a:bodyPr>
          <a:lstStyle/>
          <a:p>
            <a:r>
              <a:rPr lang="en-US" altLang="zh-CN" sz="4050" b="1" dirty="0">
                <a:solidFill>
                  <a:schemeClr val="bg1"/>
                </a:solidFill>
                <a:latin typeface="Adobe Heiti Std R" charset="-122"/>
                <a:ea typeface="Adobe Heiti Std R" charset="-122"/>
                <a:cs typeface="Adobe Heiti Std R" charset="-122"/>
              </a:rPr>
              <a:t>Get</a:t>
            </a:r>
            <a:r>
              <a:rPr lang="zh-CN" altLang="en-US" sz="4050" b="1" dirty="0">
                <a:solidFill>
                  <a:schemeClr val="bg1"/>
                </a:solidFill>
                <a:latin typeface="Adobe Heiti Std R" charset="-122"/>
                <a:ea typeface="Adobe Heiti Std R" charset="-122"/>
                <a:cs typeface="Adobe Heiti Std R" charset="-122"/>
              </a:rPr>
              <a:t>到</a:t>
            </a:r>
            <a:endParaRPr lang="en-US" altLang="zh-CN" sz="4050" b="1" dirty="0">
              <a:solidFill>
                <a:schemeClr val="bg1"/>
              </a:solidFill>
              <a:latin typeface="Adobe Heiti Std R" charset="-122"/>
              <a:ea typeface="Adobe Heiti Std R" charset="-122"/>
              <a:cs typeface="Adobe Heiti Std R" charset="-122"/>
            </a:endParaRPr>
          </a:p>
          <a:p>
            <a:r>
              <a:rPr lang="zh-CN" altLang="en-US" sz="4050" b="1" dirty="0">
                <a:solidFill>
                  <a:schemeClr val="bg1"/>
                </a:solidFill>
                <a:latin typeface="Adobe Heiti Std R" charset="-122"/>
                <a:ea typeface="Adobe Heiti Std R" charset="-122"/>
                <a:cs typeface="Adobe Heiti Std R" charset="-122"/>
              </a:rPr>
              <a:t>什么？</a:t>
            </a:r>
          </a:p>
        </p:txBody>
      </p:sp>
      <p:sp>
        <p:nvSpPr>
          <p:cNvPr id="9" name="矩形 8"/>
          <p:cNvSpPr>
            <a:spLocks noChangeArrowheads="1"/>
          </p:cNvSpPr>
          <p:nvPr/>
        </p:nvSpPr>
        <p:spPr bwMode="auto">
          <a:xfrm>
            <a:off x="4097216" y="2673211"/>
            <a:ext cx="22384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600" b="1" dirty="0">
                <a:solidFill>
                  <a:srgbClr val="FFC000"/>
                </a:solidFill>
                <a:latin typeface="Adobe Heiti Std R" charset="-122"/>
                <a:ea typeface="Adobe Heiti Std R" charset="-122"/>
                <a:cs typeface="Adobe Heiti Std R" charset="-122"/>
              </a:rPr>
              <a:t>分享会</a:t>
            </a:r>
            <a:endParaRPr lang="en-US" altLang="zh-CN" sz="3600" b="1" dirty="0">
              <a:solidFill>
                <a:srgbClr val="FFC000"/>
              </a:solidFill>
              <a:latin typeface="Adobe Heiti Std R" charset="-122"/>
              <a:ea typeface="Adobe Heiti Std R" charset="-122"/>
              <a:cs typeface="Adobe Heiti Std R" charset="-122"/>
            </a:endParaRPr>
          </a:p>
          <a:p>
            <a:pPr eaLnBrk="1" hangingPunct="1"/>
            <a:r>
              <a:rPr lang="zh-CN" altLang="en-US" sz="3600" b="1" dirty="0">
                <a:solidFill>
                  <a:srgbClr val="FFC000"/>
                </a:solidFill>
                <a:latin typeface="Adobe Heiti Std R" charset="-122"/>
                <a:ea typeface="Adobe Heiti Std R" charset="-122"/>
                <a:cs typeface="Adobe Heiti Std R" charset="-122"/>
              </a:rPr>
              <a:t>头脑风暴</a:t>
            </a:r>
            <a:endParaRPr lang="en-US" altLang="zh-CN" sz="3600" b="1" dirty="0">
              <a:solidFill>
                <a:srgbClr val="FFC000"/>
              </a:solidFill>
              <a:latin typeface="Adobe Heiti Std R" charset="-122"/>
              <a:ea typeface="Adobe Heiti Std R" charset="-122"/>
              <a:cs typeface="Adobe Heiti Std R" charset="-122"/>
            </a:endParaRPr>
          </a:p>
        </p:txBody>
      </p:sp>
      <p:sp>
        <p:nvSpPr>
          <p:cNvPr id="10" name="矩形 9"/>
          <p:cNvSpPr>
            <a:spLocks noChangeArrowheads="1"/>
          </p:cNvSpPr>
          <p:nvPr/>
        </p:nvSpPr>
        <p:spPr bwMode="auto">
          <a:xfrm>
            <a:off x="773461" y="4399460"/>
            <a:ext cx="33237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600" b="1" dirty="0">
                <a:solidFill>
                  <a:srgbClr val="FFC000"/>
                </a:solidFill>
                <a:latin typeface="Adobe Heiti Std R" charset="-122"/>
                <a:ea typeface="Adobe Heiti Std R" charset="-122"/>
                <a:cs typeface="Adobe Heiti Std R" charset="-122"/>
              </a:rPr>
              <a:t>项目</a:t>
            </a:r>
            <a:r>
              <a:rPr lang="en-US" altLang="zh-CN" sz="3600" b="1" dirty="0" smtClean="0">
                <a:solidFill>
                  <a:srgbClr val="FFC000"/>
                </a:solidFill>
                <a:latin typeface="Adobe Heiti Std R" charset="-122"/>
                <a:ea typeface="Adobe Heiti Std R" charset="-122"/>
                <a:cs typeface="Adobe Heiti Std R" charset="-122"/>
              </a:rPr>
              <a:t>or</a:t>
            </a:r>
          </a:p>
          <a:p>
            <a:pPr eaLnBrk="1" hangingPunct="1"/>
            <a:r>
              <a:rPr lang="zh-CN" altLang="en-US" sz="3600" b="1" dirty="0" smtClean="0">
                <a:solidFill>
                  <a:srgbClr val="FFC000"/>
                </a:solidFill>
                <a:latin typeface="Adobe Heiti Std R" charset="-122"/>
                <a:ea typeface="Adobe Heiti Std R" charset="-122"/>
                <a:cs typeface="Adobe Heiti Std R" charset="-122"/>
              </a:rPr>
              <a:t>比赛</a:t>
            </a:r>
            <a:r>
              <a:rPr lang="zh-CN" altLang="en-US" sz="3600" b="1" dirty="0">
                <a:solidFill>
                  <a:srgbClr val="FFC000"/>
                </a:solidFill>
                <a:latin typeface="Adobe Heiti Std R" charset="-122"/>
                <a:ea typeface="Adobe Heiti Std R" charset="-122"/>
                <a:cs typeface="Adobe Heiti Std R" charset="-122"/>
              </a:rPr>
              <a:t>经历</a:t>
            </a:r>
          </a:p>
        </p:txBody>
      </p:sp>
      <p:sp>
        <p:nvSpPr>
          <p:cNvPr id="11" name="矩形 10"/>
          <p:cNvSpPr>
            <a:spLocks noChangeArrowheads="1"/>
          </p:cNvSpPr>
          <p:nvPr/>
        </p:nvSpPr>
        <p:spPr bwMode="auto">
          <a:xfrm>
            <a:off x="5470783" y="1152525"/>
            <a:ext cx="35191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600" b="1" dirty="0">
                <a:solidFill>
                  <a:srgbClr val="FFC000"/>
                </a:solidFill>
                <a:latin typeface="Adobe Heiti Std R" charset="-122"/>
                <a:ea typeface="Adobe Heiti Std R" charset="-122"/>
                <a:cs typeface="Adobe Heiti Std R" charset="-122"/>
              </a:rPr>
              <a:t>PM</a:t>
            </a:r>
            <a:r>
              <a:rPr lang="zh-CN" altLang="en-US" sz="3600" b="1" dirty="0">
                <a:solidFill>
                  <a:srgbClr val="FFC000"/>
                </a:solidFill>
                <a:latin typeface="Adobe Heiti Std R" charset="-122"/>
                <a:ea typeface="Adobe Heiti Std R" charset="-122"/>
                <a:cs typeface="Adobe Heiti Std R" charset="-122"/>
              </a:rPr>
              <a:t>、</a:t>
            </a:r>
            <a:r>
              <a:rPr lang="en-US" altLang="zh-CN" sz="3600" b="1" dirty="0">
                <a:solidFill>
                  <a:srgbClr val="FFC000"/>
                </a:solidFill>
                <a:latin typeface="Adobe Heiti Std R" charset="-122"/>
                <a:ea typeface="Adobe Heiti Std R" charset="-122"/>
                <a:cs typeface="Adobe Heiti Std R" charset="-122"/>
              </a:rPr>
              <a:t>Design</a:t>
            </a:r>
          </a:p>
          <a:p>
            <a:pPr eaLnBrk="1" hangingPunct="1"/>
            <a:r>
              <a:rPr lang="zh-CN" altLang="en-US" sz="3600" b="1" dirty="0">
                <a:solidFill>
                  <a:srgbClr val="FFC000"/>
                </a:solidFill>
                <a:latin typeface="Adobe Heiti Std R" charset="-122"/>
                <a:ea typeface="Adobe Heiti Std R" charset="-122"/>
                <a:cs typeface="Adobe Heiti Std R" charset="-122"/>
              </a:rPr>
              <a:t>硬实力提升</a:t>
            </a:r>
          </a:p>
        </p:txBody>
      </p:sp>
      <p:cxnSp>
        <p:nvCxnSpPr>
          <p:cNvPr id="13" name="直接连接符 12"/>
          <p:cNvCxnSpPr/>
          <p:nvPr/>
        </p:nvCxnSpPr>
        <p:spPr>
          <a:xfrm>
            <a:off x="3006969" y="2812994"/>
            <a:ext cx="1688123" cy="404500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097216" y="2003373"/>
            <a:ext cx="5046784" cy="15554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9595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23" name="文本框 22"/>
          <p:cNvSpPr txBox="1">
            <a:spLocks noChangeArrowheads="1"/>
          </p:cNvSpPr>
          <p:nvPr/>
        </p:nvSpPr>
        <p:spPr bwMode="auto">
          <a:xfrm>
            <a:off x="2749754" y="914173"/>
            <a:ext cx="357020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solidFill>
                  <a:schemeClr val="bg1"/>
                </a:solidFill>
                <a:latin typeface="等线" panose="02010600030101010101" pitchFamily="2" charset="-122"/>
                <a:ea typeface="等线" panose="02010600030101010101" pitchFamily="2" charset="-122"/>
              </a:rPr>
              <a:t>你需要准备些什么</a:t>
            </a:r>
          </a:p>
        </p:txBody>
      </p:sp>
      <p:sp>
        <p:nvSpPr>
          <p:cNvPr id="100"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22" name="圆角矩形 21"/>
          <p:cNvSpPr/>
          <p:nvPr/>
        </p:nvSpPr>
        <p:spPr>
          <a:xfrm>
            <a:off x="1182380" y="2271713"/>
            <a:ext cx="2368154" cy="2366487"/>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4950" dirty="0"/>
          </a:p>
          <a:p>
            <a:pPr algn="ctr"/>
            <a:r>
              <a:rPr kumimoji="1" lang="en-US" altLang="zh-CN" sz="4950" dirty="0"/>
              <a:t>PM</a:t>
            </a:r>
          </a:p>
          <a:p>
            <a:pPr algn="ctr"/>
            <a:r>
              <a:rPr kumimoji="1" lang="zh-CN" altLang="en-US" sz="2700" dirty="0"/>
              <a:t>思维导图</a:t>
            </a:r>
            <a:endParaRPr kumimoji="1" lang="en-US" altLang="zh-CN" sz="2700" dirty="0"/>
          </a:p>
          <a:p>
            <a:pPr algn="ctr"/>
            <a:r>
              <a:rPr kumimoji="1" lang="zh-CN" altLang="en-US" sz="2700" dirty="0"/>
              <a:t>原型制作</a:t>
            </a:r>
            <a:endParaRPr kumimoji="1" lang="en-US" altLang="zh-CN" sz="2700" dirty="0"/>
          </a:p>
          <a:p>
            <a:pPr algn="ctr"/>
            <a:endParaRPr kumimoji="1" lang="zh-CN" altLang="en-US" sz="4950" dirty="0"/>
          </a:p>
        </p:txBody>
      </p:sp>
      <p:sp>
        <p:nvSpPr>
          <p:cNvPr id="133" name="圆角矩形 132"/>
          <p:cNvSpPr/>
          <p:nvPr/>
        </p:nvSpPr>
        <p:spPr>
          <a:xfrm>
            <a:off x="5420767" y="2271713"/>
            <a:ext cx="2368154" cy="2366487"/>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4950" dirty="0"/>
          </a:p>
          <a:p>
            <a:pPr algn="ctr"/>
            <a:r>
              <a:rPr kumimoji="1" lang="en-US" altLang="zh-CN" sz="4950" dirty="0"/>
              <a:t>Design</a:t>
            </a:r>
          </a:p>
          <a:p>
            <a:pPr algn="ctr"/>
            <a:r>
              <a:rPr kumimoji="1" lang="zh-CN" altLang="en-US" sz="2700" dirty="0"/>
              <a:t>制图软件</a:t>
            </a:r>
            <a:endParaRPr kumimoji="1" lang="en-US" altLang="zh-CN" sz="2700" dirty="0"/>
          </a:p>
          <a:p>
            <a:pPr algn="ctr"/>
            <a:r>
              <a:rPr kumimoji="1" lang="zh-CN" altLang="en-US" sz="2700" dirty="0"/>
              <a:t>交互设计</a:t>
            </a:r>
            <a:endParaRPr kumimoji="1" lang="en-US" altLang="zh-CN" sz="2700" dirty="0"/>
          </a:p>
          <a:p>
            <a:pPr algn="ctr"/>
            <a:endParaRPr kumimoji="1" lang="zh-CN" altLang="en-US" sz="4950" dirty="0"/>
          </a:p>
        </p:txBody>
      </p:sp>
      <p:sp>
        <p:nvSpPr>
          <p:cNvPr id="134" name="圆角矩形 133"/>
          <p:cNvSpPr/>
          <p:nvPr/>
        </p:nvSpPr>
        <p:spPr>
          <a:xfrm>
            <a:off x="1296680" y="2386013"/>
            <a:ext cx="2368154" cy="2366487"/>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4950" dirty="0"/>
          </a:p>
          <a:p>
            <a:pPr algn="ctr"/>
            <a:r>
              <a:rPr kumimoji="1" lang="en-US" altLang="zh-CN" sz="4950" b="1" dirty="0"/>
              <a:t>PM</a:t>
            </a:r>
          </a:p>
          <a:p>
            <a:pPr algn="ctr"/>
            <a:r>
              <a:rPr kumimoji="1" lang="zh-CN" altLang="en-US" sz="2700" b="1" dirty="0"/>
              <a:t>思维导图</a:t>
            </a:r>
            <a:endParaRPr kumimoji="1" lang="en-US" altLang="zh-CN" sz="2700" b="1" dirty="0"/>
          </a:p>
          <a:p>
            <a:pPr algn="ctr"/>
            <a:r>
              <a:rPr kumimoji="1" lang="zh-CN" altLang="en-US" sz="2700" b="1" dirty="0"/>
              <a:t>原型制作</a:t>
            </a:r>
            <a:endParaRPr kumimoji="1" lang="en-US" altLang="zh-CN" sz="2700" b="1" dirty="0"/>
          </a:p>
          <a:p>
            <a:pPr algn="ctr"/>
            <a:endParaRPr kumimoji="1" lang="zh-CN" altLang="en-US" sz="4950" dirty="0"/>
          </a:p>
        </p:txBody>
      </p:sp>
      <p:sp>
        <p:nvSpPr>
          <p:cNvPr id="140" name="圆角矩形 139"/>
          <p:cNvSpPr/>
          <p:nvPr/>
        </p:nvSpPr>
        <p:spPr>
          <a:xfrm>
            <a:off x="5535067" y="2386013"/>
            <a:ext cx="2368154" cy="2366487"/>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4950" dirty="0"/>
          </a:p>
          <a:p>
            <a:pPr algn="ctr"/>
            <a:r>
              <a:rPr kumimoji="1" lang="en-US" altLang="zh-CN" sz="4950" b="1" dirty="0"/>
              <a:t>Design</a:t>
            </a:r>
          </a:p>
          <a:p>
            <a:pPr algn="ctr"/>
            <a:r>
              <a:rPr kumimoji="1" lang="zh-CN" altLang="en-US" sz="2700" b="1" dirty="0"/>
              <a:t>制图软件</a:t>
            </a:r>
            <a:endParaRPr kumimoji="1" lang="en-US" altLang="zh-CN" sz="2700" b="1" dirty="0"/>
          </a:p>
          <a:p>
            <a:pPr algn="ctr"/>
            <a:r>
              <a:rPr kumimoji="1" lang="zh-CN" altLang="en-US" sz="2700" b="1" dirty="0"/>
              <a:t>交互设计</a:t>
            </a:r>
            <a:endParaRPr kumimoji="1" lang="en-US" altLang="zh-CN" sz="2700" b="1" dirty="0"/>
          </a:p>
          <a:p>
            <a:pPr algn="ctr"/>
            <a:endParaRPr kumimoji="1" lang="zh-CN" altLang="en-US" sz="4950" dirty="0"/>
          </a:p>
        </p:txBody>
      </p:sp>
    </p:spTree>
    <p:custDataLst>
      <p:tags r:id="rId1"/>
    </p:custDataLst>
    <p:extLst>
      <p:ext uri="{BB962C8B-B14F-4D97-AF65-F5344CB8AC3E}">
        <p14:creationId xmlns:p14="http://schemas.microsoft.com/office/powerpoint/2010/main" val="217918534"/>
      </p:ext>
    </p:extLst>
  </p:cSld>
  <p:clrMapOvr>
    <a:masterClrMapping/>
  </p:clrMapOvr>
  <mc:AlternateContent xmlns:mc="http://schemas.openxmlformats.org/markup-compatibility/2006" xmlns:p14="http://schemas.microsoft.com/office/powerpoint/2010/main">
    <mc:Choice Requires="p14">
      <p:transition spd="slow" p14:dur="1500" advTm="22483">
        <p:strips dir="rd"/>
      </p:transition>
    </mc:Choice>
    <mc:Fallback xmlns="">
      <p:transition spd="slow" advTm="22483">
        <p:strips dir="rd"/>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1000"/>
                                        <p:tgtEl>
                                          <p:spTgt spid="134"/>
                                        </p:tgtEl>
                                      </p:cBhvr>
                                    </p:animEffect>
                                    <p:anim calcmode="lin" valueType="num">
                                      <p:cBhvr>
                                        <p:cTn id="18" dur="1000" fill="hold"/>
                                        <p:tgtEl>
                                          <p:spTgt spid="134"/>
                                        </p:tgtEl>
                                        <p:attrNameLst>
                                          <p:attrName>ppt_x</p:attrName>
                                        </p:attrNameLst>
                                      </p:cBhvr>
                                      <p:tavLst>
                                        <p:tav tm="0">
                                          <p:val>
                                            <p:strVal val="#ppt_x"/>
                                          </p:val>
                                        </p:tav>
                                        <p:tav tm="100000">
                                          <p:val>
                                            <p:strVal val="#ppt_x"/>
                                          </p:val>
                                        </p:tav>
                                      </p:tavLst>
                                    </p:anim>
                                    <p:anim calcmode="lin" valueType="num">
                                      <p:cBhvr>
                                        <p:cTn id="19"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1000"/>
                                        <p:tgtEl>
                                          <p:spTgt spid="133"/>
                                        </p:tgtEl>
                                      </p:cBhvr>
                                    </p:animEffect>
                                    <p:anim calcmode="lin" valueType="num">
                                      <p:cBhvr>
                                        <p:cTn id="25" dur="1000" fill="hold"/>
                                        <p:tgtEl>
                                          <p:spTgt spid="133"/>
                                        </p:tgtEl>
                                        <p:attrNameLst>
                                          <p:attrName>ppt_x</p:attrName>
                                        </p:attrNameLst>
                                      </p:cBhvr>
                                      <p:tavLst>
                                        <p:tav tm="0">
                                          <p:val>
                                            <p:strVal val="#ppt_x"/>
                                          </p:val>
                                        </p:tav>
                                        <p:tav tm="100000">
                                          <p:val>
                                            <p:strVal val="#ppt_x"/>
                                          </p:val>
                                        </p:tav>
                                      </p:tavLst>
                                    </p:anim>
                                    <p:anim calcmode="lin" valueType="num">
                                      <p:cBhvr>
                                        <p:cTn id="26" dur="1000" fill="hold"/>
                                        <p:tgtEl>
                                          <p:spTgt spid="13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1000"/>
                                        <p:tgtEl>
                                          <p:spTgt spid="140"/>
                                        </p:tgtEl>
                                      </p:cBhvr>
                                    </p:animEffect>
                                    <p:anim calcmode="lin" valueType="num">
                                      <p:cBhvr>
                                        <p:cTn id="30" dur="1000" fill="hold"/>
                                        <p:tgtEl>
                                          <p:spTgt spid="140"/>
                                        </p:tgtEl>
                                        <p:attrNameLst>
                                          <p:attrName>ppt_x</p:attrName>
                                        </p:attrNameLst>
                                      </p:cBhvr>
                                      <p:tavLst>
                                        <p:tav tm="0">
                                          <p:val>
                                            <p:strVal val="#ppt_x"/>
                                          </p:val>
                                        </p:tav>
                                        <p:tav tm="100000">
                                          <p:val>
                                            <p:strVal val="#ppt_x"/>
                                          </p:val>
                                        </p:tav>
                                      </p:tavLst>
                                    </p:anim>
                                    <p:anim calcmode="lin" valueType="num">
                                      <p:cBhvr>
                                        <p:cTn id="31"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animBg="1"/>
      <p:bldP spid="133" grpId="0" animBg="1"/>
      <p:bldP spid="134" grpId="0" animBg="1"/>
      <p:bldP spid="140" grpId="0" animBg="1"/>
    </p:bldLst>
  </p:timing>
  <p:extLst mod="1">
    <p:ext uri="{E180D4A7-C9FB-4DFB-919C-405C955672EB}">
      <p14:showEvtLst xmlns:p14="http://schemas.microsoft.com/office/powerpoint/2010/main">
        <p14:playEvt time="1" objId="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696758" y="-2546550"/>
            <a:ext cx="13293335" cy="1272732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1116622" y="3401616"/>
            <a:ext cx="8027378" cy="854080"/>
          </a:xfrm>
          <a:prstGeom prst="rect">
            <a:avLst/>
          </a:prstGeom>
          <a:noFill/>
        </p:spPr>
        <p:txBody>
          <a:bodyPr wrap="square" rtlCol="0">
            <a:spAutoFit/>
          </a:bodyPr>
          <a:lstStyle/>
          <a:p>
            <a:r>
              <a:rPr lang="en-US" altLang="zh-CN" sz="4950" b="1" dirty="0" err="1">
                <a:solidFill>
                  <a:schemeClr val="bg1"/>
                </a:solidFill>
                <a:latin typeface="Adobe Heiti Std R" charset="-122"/>
                <a:ea typeface="Adobe Heiti Std R" charset="-122"/>
                <a:cs typeface="Adobe Heiti Std R" charset="-122"/>
              </a:rPr>
              <a:t>Pders</a:t>
            </a:r>
            <a:r>
              <a:rPr lang="zh-CN" altLang="en-US" sz="4950" b="1" dirty="0">
                <a:solidFill>
                  <a:schemeClr val="bg1"/>
                </a:solidFill>
                <a:latin typeface="Adobe Heiti Std R" charset="-122"/>
                <a:ea typeface="Adobe Heiti Std R" charset="-122"/>
                <a:cs typeface="Adobe Heiti Std R" charset="-122"/>
              </a:rPr>
              <a:t>，从不走重复的路</a:t>
            </a:r>
          </a:p>
        </p:txBody>
      </p:sp>
      <p:sp>
        <p:nvSpPr>
          <p:cNvPr id="12" name="文本框 11"/>
          <p:cNvSpPr txBox="1"/>
          <p:nvPr/>
        </p:nvSpPr>
        <p:spPr>
          <a:xfrm>
            <a:off x="2321169" y="2307438"/>
            <a:ext cx="1987063" cy="784830"/>
          </a:xfrm>
          <a:prstGeom prst="rect">
            <a:avLst/>
          </a:prstGeom>
          <a:noFill/>
        </p:spPr>
        <p:txBody>
          <a:bodyPr wrap="square" rtlCol="0">
            <a:spAutoFit/>
          </a:bodyPr>
          <a:lstStyle/>
          <a:p>
            <a:r>
              <a:rPr lang="zh-CN" altLang="en-US" sz="4500" b="1" dirty="0">
                <a:solidFill>
                  <a:schemeClr val="bg1"/>
                </a:solidFill>
                <a:latin typeface="Adobe Heiti Std R" charset="-122"/>
                <a:ea typeface="Adobe Heiti Std R" charset="-122"/>
                <a:cs typeface="Adobe Heiti Std R" charset="-122"/>
              </a:rPr>
              <a:t>爱产品</a:t>
            </a:r>
          </a:p>
        </p:txBody>
      </p:sp>
      <p:sp>
        <p:nvSpPr>
          <p:cNvPr id="15" name="文本框 14"/>
          <p:cNvSpPr txBox="1"/>
          <p:nvPr/>
        </p:nvSpPr>
        <p:spPr>
          <a:xfrm>
            <a:off x="4949909" y="2307438"/>
            <a:ext cx="3604847" cy="784830"/>
          </a:xfrm>
          <a:prstGeom prst="rect">
            <a:avLst/>
          </a:prstGeom>
          <a:noFill/>
        </p:spPr>
        <p:txBody>
          <a:bodyPr wrap="square" rtlCol="0">
            <a:spAutoFit/>
          </a:bodyPr>
          <a:lstStyle/>
          <a:p>
            <a:r>
              <a:rPr lang="zh-CN" altLang="en-US" sz="4500" b="1" dirty="0">
                <a:solidFill>
                  <a:schemeClr val="bg1"/>
                </a:solidFill>
                <a:latin typeface="Adobe Heiti Std R" charset="-122"/>
                <a:ea typeface="Adobe Heiti Std R" charset="-122"/>
                <a:cs typeface="Adobe Heiti Std R" charset="-122"/>
              </a:rPr>
              <a:t>爱设计</a:t>
            </a:r>
          </a:p>
        </p:txBody>
      </p:sp>
    </p:spTree>
    <p:extLst>
      <p:ext uri="{BB962C8B-B14F-4D97-AF65-F5344CB8AC3E}">
        <p14:creationId xmlns:p14="http://schemas.microsoft.com/office/powerpoint/2010/main" val="72294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流程图: 手动输入 18"/>
          <p:cNvSpPr/>
          <p:nvPr/>
        </p:nvSpPr>
        <p:spPr>
          <a:xfrm flipH="1" flipV="1">
            <a:off x="-10973" y="0"/>
            <a:ext cx="9154973" cy="9296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2 w 10000"/>
              <a:gd name="connsiteY0" fmla="*/ 5046 h 10000"/>
              <a:gd name="connsiteX1" fmla="*/ 10000 w 10000"/>
              <a:gd name="connsiteY1" fmla="*/ 0 h 10000"/>
              <a:gd name="connsiteX2" fmla="*/ 10000 w 10000"/>
              <a:gd name="connsiteY2" fmla="*/ 10000 h 10000"/>
              <a:gd name="connsiteX3" fmla="*/ 0 w 10000"/>
              <a:gd name="connsiteY3" fmla="*/ 10000 h 10000"/>
              <a:gd name="connsiteX4" fmla="*/ 12 w 10000"/>
              <a:gd name="connsiteY4" fmla="*/ 5046 h 10000"/>
              <a:gd name="connsiteX0" fmla="*/ 12 w 10000"/>
              <a:gd name="connsiteY0" fmla="*/ 8283 h 13237"/>
              <a:gd name="connsiteX1" fmla="*/ 10000 w 10000"/>
              <a:gd name="connsiteY1" fmla="*/ 0 h 13237"/>
              <a:gd name="connsiteX2" fmla="*/ 10000 w 10000"/>
              <a:gd name="connsiteY2" fmla="*/ 13237 h 13237"/>
              <a:gd name="connsiteX3" fmla="*/ 0 w 10000"/>
              <a:gd name="connsiteY3" fmla="*/ 13237 h 13237"/>
              <a:gd name="connsiteX4" fmla="*/ 12 w 10000"/>
              <a:gd name="connsiteY4" fmla="*/ 8283 h 13237"/>
              <a:gd name="connsiteX0" fmla="*/ 0 w 10012"/>
              <a:gd name="connsiteY0" fmla="*/ 6569 h 13237"/>
              <a:gd name="connsiteX1" fmla="*/ 10012 w 10012"/>
              <a:gd name="connsiteY1" fmla="*/ 0 h 13237"/>
              <a:gd name="connsiteX2" fmla="*/ 10012 w 10012"/>
              <a:gd name="connsiteY2" fmla="*/ 13237 h 13237"/>
              <a:gd name="connsiteX3" fmla="*/ 12 w 10012"/>
              <a:gd name="connsiteY3" fmla="*/ 13237 h 13237"/>
              <a:gd name="connsiteX4" fmla="*/ 0 w 10012"/>
              <a:gd name="connsiteY4" fmla="*/ 6569 h 13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2" h="13237">
                <a:moveTo>
                  <a:pt x="0" y="6569"/>
                </a:moveTo>
                <a:lnTo>
                  <a:pt x="10012" y="0"/>
                </a:lnTo>
                <a:lnTo>
                  <a:pt x="10012" y="13237"/>
                </a:lnTo>
                <a:lnTo>
                  <a:pt x="12" y="13237"/>
                </a:lnTo>
                <a:cubicBezTo>
                  <a:pt x="16" y="11586"/>
                  <a:pt x="-4" y="8220"/>
                  <a:pt x="0" y="6569"/>
                </a:cubicBezTo>
                <a:close/>
              </a:path>
            </a:pathLst>
          </a:custGeom>
          <a:solidFill>
            <a:srgbClr val="FFC000"/>
          </a:solidFill>
          <a:ln w="28575">
            <a:solidFill>
              <a:schemeClr val="bg1"/>
            </a:solidFill>
          </a:ln>
          <a:effectLst>
            <a:outerShdw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流程图: 手动输入 18"/>
          <p:cNvSpPr/>
          <p:nvPr/>
        </p:nvSpPr>
        <p:spPr>
          <a:xfrm>
            <a:off x="0" y="5804695"/>
            <a:ext cx="9154973" cy="105330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2 w 10000"/>
              <a:gd name="connsiteY0" fmla="*/ 5046 h 10000"/>
              <a:gd name="connsiteX1" fmla="*/ 10000 w 10000"/>
              <a:gd name="connsiteY1" fmla="*/ 0 h 10000"/>
              <a:gd name="connsiteX2" fmla="*/ 10000 w 10000"/>
              <a:gd name="connsiteY2" fmla="*/ 10000 h 10000"/>
              <a:gd name="connsiteX3" fmla="*/ 0 w 10000"/>
              <a:gd name="connsiteY3" fmla="*/ 10000 h 10000"/>
              <a:gd name="connsiteX4" fmla="*/ 12 w 10000"/>
              <a:gd name="connsiteY4" fmla="*/ 5046 h 10000"/>
              <a:gd name="connsiteX0" fmla="*/ 12 w 10000"/>
              <a:gd name="connsiteY0" fmla="*/ 8283 h 13237"/>
              <a:gd name="connsiteX1" fmla="*/ 10000 w 10000"/>
              <a:gd name="connsiteY1" fmla="*/ 0 h 13237"/>
              <a:gd name="connsiteX2" fmla="*/ 10000 w 10000"/>
              <a:gd name="connsiteY2" fmla="*/ 13237 h 13237"/>
              <a:gd name="connsiteX3" fmla="*/ 0 w 10000"/>
              <a:gd name="connsiteY3" fmla="*/ 13237 h 13237"/>
              <a:gd name="connsiteX4" fmla="*/ 12 w 10000"/>
              <a:gd name="connsiteY4" fmla="*/ 8283 h 13237"/>
              <a:gd name="connsiteX0" fmla="*/ 0 w 10012"/>
              <a:gd name="connsiteY0" fmla="*/ 6569 h 13237"/>
              <a:gd name="connsiteX1" fmla="*/ 10012 w 10012"/>
              <a:gd name="connsiteY1" fmla="*/ 0 h 13237"/>
              <a:gd name="connsiteX2" fmla="*/ 10012 w 10012"/>
              <a:gd name="connsiteY2" fmla="*/ 13237 h 13237"/>
              <a:gd name="connsiteX3" fmla="*/ 12 w 10012"/>
              <a:gd name="connsiteY3" fmla="*/ 13237 h 13237"/>
              <a:gd name="connsiteX4" fmla="*/ 0 w 10012"/>
              <a:gd name="connsiteY4" fmla="*/ 6569 h 13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2" h="13237">
                <a:moveTo>
                  <a:pt x="0" y="6569"/>
                </a:moveTo>
                <a:lnTo>
                  <a:pt x="10012" y="0"/>
                </a:lnTo>
                <a:lnTo>
                  <a:pt x="10012" y="13237"/>
                </a:lnTo>
                <a:lnTo>
                  <a:pt x="12" y="13237"/>
                </a:lnTo>
                <a:cubicBezTo>
                  <a:pt x="16" y="11586"/>
                  <a:pt x="-4" y="8220"/>
                  <a:pt x="0" y="6569"/>
                </a:cubicBezTo>
                <a:close/>
              </a:path>
            </a:pathLst>
          </a:custGeom>
          <a:solidFill>
            <a:srgbClr val="FFC000"/>
          </a:solidFill>
          <a:ln w="28575">
            <a:solidFill>
              <a:schemeClr val="bg1"/>
            </a:solidFill>
          </a:ln>
          <a:effectLst>
            <a:outerShdw dist="38100" dir="16200000"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82320" y="4311650"/>
            <a:ext cx="4263442" cy="2546350"/>
          </a:xfrm>
          <a:prstGeom prst="rect">
            <a:avLst/>
          </a:prstGeom>
          <a:effectLst>
            <a:outerShdw dir="18900000" sy="23000" kx="-1200000" algn="bl" rotWithShape="0">
              <a:prstClr val="black">
                <a:alpha val="11000"/>
              </a:prstClr>
            </a:outerShdw>
          </a:effectLst>
        </p:spPr>
      </p:pic>
      <p:sp>
        <p:nvSpPr>
          <p:cNvPr id="3" name="文本框 2"/>
          <p:cNvSpPr txBox="1"/>
          <p:nvPr/>
        </p:nvSpPr>
        <p:spPr>
          <a:xfrm>
            <a:off x="1406769" y="2789354"/>
            <a:ext cx="6787662" cy="1200329"/>
          </a:xfrm>
          <a:prstGeom prst="rect">
            <a:avLst/>
          </a:prstGeom>
          <a:noFill/>
        </p:spPr>
        <p:txBody>
          <a:bodyPr wrap="square" rtlCol="0">
            <a:spAutoFit/>
          </a:bodyPr>
          <a:lstStyle/>
          <a:p>
            <a:r>
              <a:rPr lang="zh-CN" altLang="en-US" sz="7200" b="1" dirty="0">
                <a:solidFill>
                  <a:srgbClr val="FFC000"/>
                </a:solidFill>
                <a:latin typeface="Adobe Heiti Std R" charset="-122"/>
                <a:ea typeface="Adobe Heiti Std R" charset="-122"/>
                <a:cs typeface="Adobe Heiti Std R" charset="-122"/>
              </a:rPr>
              <a:t>期待你的加入！</a:t>
            </a:r>
          </a:p>
        </p:txBody>
      </p:sp>
      <p:sp>
        <p:nvSpPr>
          <p:cNvPr id="4" name="文本框 3"/>
          <p:cNvSpPr txBox="1"/>
          <p:nvPr/>
        </p:nvSpPr>
        <p:spPr>
          <a:xfrm>
            <a:off x="1406769" y="1636390"/>
            <a:ext cx="3925020" cy="830997"/>
          </a:xfrm>
          <a:prstGeom prst="rect">
            <a:avLst/>
          </a:prstGeom>
          <a:noFill/>
        </p:spPr>
        <p:txBody>
          <a:bodyPr wrap="square" rtlCol="0">
            <a:spAutoFit/>
          </a:bodyPr>
          <a:lstStyle/>
          <a:p>
            <a:r>
              <a:rPr lang="en-US" altLang="zh-CN" sz="4800" b="1" dirty="0">
                <a:solidFill>
                  <a:srgbClr val="FFC000"/>
                </a:solidFill>
                <a:latin typeface="Adobe Heiti Std R" charset="-122"/>
                <a:ea typeface="Adobe Heiti Std R" charset="-122"/>
                <a:cs typeface="Adobe Heiti Std R" charset="-122"/>
              </a:rPr>
              <a:t>ASCII—PD</a:t>
            </a:r>
            <a:r>
              <a:rPr lang="zh-CN" altLang="en-US" sz="4800" b="1" dirty="0">
                <a:solidFill>
                  <a:srgbClr val="FFC000"/>
                </a:solidFill>
                <a:latin typeface="Adobe Heiti Std R" charset="-122"/>
                <a:ea typeface="Adobe Heiti Std R" charset="-122"/>
                <a:cs typeface="Adobe Heiti Std R" charset="-122"/>
              </a:rPr>
              <a:t>组</a:t>
            </a:r>
          </a:p>
        </p:txBody>
      </p:sp>
    </p:spTree>
    <p:extLst>
      <p:ext uri="{BB962C8B-B14F-4D97-AF65-F5344CB8AC3E}">
        <p14:creationId xmlns:p14="http://schemas.microsoft.com/office/powerpoint/2010/main" val="112777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2" name="文本框 1"/>
          <p:cNvSpPr txBox="1"/>
          <p:nvPr/>
        </p:nvSpPr>
        <p:spPr>
          <a:xfrm>
            <a:off x="2128603" y="1184223"/>
            <a:ext cx="4845108" cy="2631490"/>
          </a:xfrm>
          <a:prstGeom prst="rect">
            <a:avLst/>
          </a:prstGeom>
          <a:noFill/>
        </p:spPr>
        <p:txBody>
          <a:bodyPr wrap="square" rtlCol="0">
            <a:spAutoFit/>
          </a:bodyPr>
          <a:lstStyle/>
          <a:p>
            <a:pPr algn="ctr"/>
            <a:r>
              <a:rPr lang="zh-CN" altLang="en-US" sz="16500" b="1" dirty="0" smtClean="0">
                <a:solidFill>
                  <a:schemeClr val="bg1"/>
                </a:solidFill>
                <a:latin typeface="Adobe Heiti Std R" charset="-122"/>
                <a:ea typeface="Adobe Heiti Std R" charset="-122"/>
                <a:cs typeface="Adobe Heiti Std R" charset="-122"/>
              </a:rPr>
              <a:t>开发</a:t>
            </a:r>
            <a:endParaRPr lang="zh-CN" altLang="en-US" sz="16500" b="1" dirty="0">
              <a:solidFill>
                <a:schemeClr val="bg1"/>
              </a:solidFill>
              <a:latin typeface="Adobe Heiti Std R" charset="-122"/>
              <a:ea typeface="Adobe Heiti Std R" charset="-122"/>
              <a:cs typeface="Adobe Heiti Std R" charset="-122"/>
            </a:endParaRPr>
          </a:p>
        </p:txBody>
      </p:sp>
      <p:sp>
        <p:nvSpPr>
          <p:cNvPr id="12" name="文本框 11"/>
          <p:cNvSpPr txBox="1"/>
          <p:nvPr/>
        </p:nvSpPr>
        <p:spPr>
          <a:xfrm>
            <a:off x="6973711" y="5019309"/>
            <a:ext cx="1497189" cy="553998"/>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000" b="1" dirty="0">
                <a:solidFill>
                  <a:schemeClr val="bg1"/>
                </a:solidFill>
                <a:latin typeface="Adobe Heiti Std R" charset="-122"/>
                <a:ea typeface="Adobe Heiti Std R" charset="-122"/>
                <a:cs typeface="Adobe Heiti Std R" charset="-122"/>
              </a:rPr>
              <a:t>招新</a:t>
            </a:r>
          </a:p>
        </p:txBody>
      </p:sp>
      <p:sp>
        <p:nvSpPr>
          <p:cNvPr id="13" name="文本框 12"/>
          <p:cNvSpPr txBox="1"/>
          <p:nvPr/>
        </p:nvSpPr>
        <p:spPr>
          <a:xfrm>
            <a:off x="6973711" y="4582169"/>
            <a:ext cx="966018" cy="553998"/>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000" b="1" dirty="0">
                <a:solidFill>
                  <a:schemeClr val="bg1"/>
                </a:solidFill>
                <a:latin typeface="Adobe Heiti Std R" charset="-122"/>
                <a:ea typeface="Adobe Heiti Std R" charset="-122"/>
                <a:cs typeface="Adobe Heiti Std R" charset="-122"/>
              </a:rPr>
              <a:t>秋季</a:t>
            </a:r>
          </a:p>
        </p:txBody>
      </p:sp>
      <p:sp>
        <p:nvSpPr>
          <p:cNvPr id="14" name="文本框 13"/>
          <p:cNvSpPr txBox="1"/>
          <p:nvPr/>
        </p:nvSpPr>
        <p:spPr>
          <a:xfrm>
            <a:off x="1247701" y="4916876"/>
            <a:ext cx="2182008" cy="4154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altLang="zh-CN" sz="2100" b="1" dirty="0">
                <a:solidFill>
                  <a:schemeClr val="bg1"/>
                </a:solidFill>
                <a:latin typeface="Adobe Heiti Std R" charset="-122"/>
                <a:ea typeface="Adobe Heiti Std R" charset="-122"/>
                <a:cs typeface="Adobe Heiti Std R" charset="-122"/>
              </a:rPr>
              <a:t>ASCII</a:t>
            </a:r>
            <a:r>
              <a:rPr lang="zh-CN" altLang="en-US" sz="2100" b="1" dirty="0">
                <a:solidFill>
                  <a:schemeClr val="bg1"/>
                </a:solidFill>
                <a:latin typeface="Adobe Heiti Std R" charset="-122"/>
                <a:ea typeface="Adobe Heiti Std R" charset="-122"/>
                <a:cs typeface="Adobe Heiti Std R" charset="-122"/>
              </a:rPr>
              <a:t>联合工作室</a:t>
            </a:r>
          </a:p>
        </p:txBody>
      </p:sp>
    </p:spTree>
    <p:extLst>
      <p:ext uri="{BB962C8B-B14F-4D97-AF65-F5344CB8AC3E}">
        <p14:creationId xmlns:p14="http://schemas.microsoft.com/office/powerpoint/2010/main" val="146594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2" name="文本框 1"/>
          <p:cNvSpPr txBox="1"/>
          <p:nvPr/>
        </p:nvSpPr>
        <p:spPr>
          <a:xfrm>
            <a:off x="3370202" y="1067307"/>
            <a:ext cx="2441695" cy="1446550"/>
          </a:xfrm>
          <a:prstGeom prst="rect">
            <a:avLst/>
          </a:prstGeom>
          <a:noFill/>
        </p:spPr>
        <p:txBody>
          <a:bodyPr wrap="none" rtlCol="0">
            <a:spAutoFit/>
          </a:bodyPr>
          <a:lstStyle/>
          <a:p>
            <a:pPr algn="ctr"/>
            <a:r>
              <a:rPr lang="zh-CN" altLang="en-US" sz="8800" b="1" dirty="0">
                <a:solidFill>
                  <a:prstClr val="white"/>
                </a:solidFill>
                <a:latin typeface="Adobe Heiti Std R" charset="-122"/>
                <a:ea typeface="Adobe Heiti Std R" charset="-122"/>
                <a:cs typeface="Adobe Heiti Std R" charset="-122"/>
              </a:rPr>
              <a:t>开发</a:t>
            </a:r>
          </a:p>
        </p:txBody>
      </p:sp>
      <p:sp>
        <p:nvSpPr>
          <p:cNvPr id="5" name="文本框 4"/>
          <p:cNvSpPr txBox="1"/>
          <p:nvPr/>
        </p:nvSpPr>
        <p:spPr>
          <a:xfrm>
            <a:off x="2354861" y="2911071"/>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技术</a:t>
            </a:r>
          </a:p>
        </p:txBody>
      </p:sp>
      <p:sp>
        <p:nvSpPr>
          <p:cNvPr id="8" name="文本框 7"/>
          <p:cNvSpPr txBox="1"/>
          <p:nvPr/>
        </p:nvSpPr>
        <p:spPr>
          <a:xfrm>
            <a:off x="5763106" y="2911071"/>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合作</a:t>
            </a:r>
          </a:p>
        </p:txBody>
      </p:sp>
      <p:sp>
        <p:nvSpPr>
          <p:cNvPr id="10" name="文本框 9"/>
          <p:cNvSpPr txBox="1"/>
          <p:nvPr/>
        </p:nvSpPr>
        <p:spPr>
          <a:xfrm>
            <a:off x="2377597" y="3912480"/>
            <a:ext cx="2576346"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创造</a:t>
            </a:r>
            <a:r>
              <a:rPr kumimoji="1" lang="en-US" altLang="zh-CN" sz="4800" b="1" dirty="0">
                <a:solidFill>
                  <a:schemeClr val="bg1"/>
                </a:solidFill>
                <a:latin typeface="Adobe Heiti Std R" charset="-122"/>
                <a:ea typeface="Adobe Heiti Std R" charset="-122"/>
                <a:cs typeface="Adobe Heiti Std R" charset="-122"/>
              </a:rPr>
              <a:t>App</a:t>
            </a:r>
            <a:endParaRPr kumimoji="1" lang="zh-CN" altLang="en-US" sz="4800" b="1" dirty="0">
              <a:solidFill>
                <a:schemeClr val="bg1"/>
              </a:solidFill>
              <a:latin typeface="Adobe Heiti Std R" charset="-122"/>
              <a:ea typeface="Adobe Heiti Std R" charset="-122"/>
              <a:cs typeface="Adobe Heiti Std R" charset="-122"/>
            </a:endParaRPr>
          </a:p>
        </p:txBody>
      </p:sp>
      <p:sp>
        <p:nvSpPr>
          <p:cNvPr id="11" name="文本框 10"/>
          <p:cNvSpPr txBox="1"/>
          <p:nvPr/>
        </p:nvSpPr>
        <p:spPr>
          <a:xfrm>
            <a:off x="5847242" y="3912480"/>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网站</a:t>
            </a:r>
          </a:p>
        </p:txBody>
      </p:sp>
      <p:sp>
        <p:nvSpPr>
          <p:cNvPr id="7"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pic>
        <p:nvPicPr>
          <p:cNvPr id="9" name="图片 8"/>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4399" y="2061147"/>
            <a:ext cx="7673093" cy="7508237"/>
          </a:xfrm>
          <a:prstGeom prst="rect">
            <a:avLst/>
          </a:prstGeom>
        </p:spPr>
      </p:pic>
    </p:spTree>
    <p:extLst>
      <p:ext uri="{BB962C8B-B14F-4D97-AF65-F5344CB8AC3E}">
        <p14:creationId xmlns:p14="http://schemas.microsoft.com/office/powerpoint/2010/main" val="1367903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barn(outVertical)">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0" grpId="0"/>
      <p:bldP spid="10" grpId="1"/>
      <p:bldP spid="11"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21"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sp>
        <p:nvSpPr>
          <p:cNvPr id="2" name="文本框 1"/>
          <p:cNvSpPr txBox="1"/>
          <p:nvPr/>
        </p:nvSpPr>
        <p:spPr>
          <a:xfrm>
            <a:off x="2103898" y="2042239"/>
            <a:ext cx="1622560" cy="923330"/>
          </a:xfrm>
          <a:prstGeom prst="rect">
            <a:avLst/>
          </a:prstGeom>
          <a:noFill/>
        </p:spPr>
        <p:txBody>
          <a:bodyPr wrap="none" rtlCol="0">
            <a:spAutoFit/>
          </a:bodyPr>
          <a:lstStyle/>
          <a:p>
            <a:r>
              <a:rPr kumimoji="1" lang="en-US" altLang="zh-CN" sz="5400" b="1" dirty="0">
                <a:solidFill>
                  <a:schemeClr val="bg1"/>
                </a:solidFill>
                <a:latin typeface="Adobe Heiti Std R" charset="-122"/>
                <a:ea typeface="Adobe Heiti Std R" charset="-122"/>
                <a:cs typeface="Adobe Heiti Std R" charset="-122"/>
              </a:rPr>
              <a:t>Web</a:t>
            </a:r>
            <a:endParaRPr kumimoji="1" lang="zh-CN" altLang="en-US" sz="5400" b="1" dirty="0">
              <a:solidFill>
                <a:schemeClr val="bg1"/>
              </a:solidFill>
              <a:latin typeface="Adobe Heiti Std R" charset="-122"/>
              <a:ea typeface="Adobe Heiti Std R" charset="-122"/>
              <a:cs typeface="Adobe Heiti Std R" charset="-122"/>
            </a:endParaRPr>
          </a:p>
        </p:txBody>
      </p:sp>
      <p:sp>
        <p:nvSpPr>
          <p:cNvPr id="3" name="文本框 2"/>
          <p:cNvSpPr txBox="1"/>
          <p:nvPr/>
        </p:nvSpPr>
        <p:spPr>
          <a:xfrm>
            <a:off x="1949093" y="2868961"/>
            <a:ext cx="2361544" cy="923330"/>
          </a:xfrm>
          <a:prstGeom prst="rect">
            <a:avLst/>
          </a:prstGeom>
          <a:noFill/>
        </p:spPr>
        <p:txBody>
          <a:bodyPr wrap="none" rtlCol="0">
            <a:spAutoFit/>
          </a:bodyPr>
          <a:lstStyle/>
          <a:p>
            <a:r>
              <a:rPr kumimoji="1" lang="en-US" altLang="zh-CN" sz="5400" b="1" dirty="0">
                <a:solidFill>
                  <a:schemeClr val="bg1"/>
                </a:solidFill>
                <a:latin typeface="Adobe Heiti Std R" charset="-122"/>
                <a:ea typeface="Adobe Heiti Std R" charset="-122"/>
                <a:cs typeface="Adobe Heiti Std R" charset="-122"/>
              </a:rPr>
              <a:t>Mobile</a:t>
            </a:r>
            <a:endParaRPr kumimoji="1" lang="zh-CN" altLang="en-US" sz="5400" b="1" dirty="0">
              <a:solidFill>
                <a:schemeClr val="bg1"/>
              </a:solidFill>
              <a:latin typeface="Adobe Heiti Std R" charset="-122"/>
              <a:ea typeface="Adobe Heiti Std R" charset="-122"/>
              <a:cs typeface="Adobe Heiti Std R" charset="-122"/>
            </a:endParaRPr>
          </a:p>
        </p:txBody>
      </p:sp>
      <p:sp>
        <p:nvSpPr>
          <p:cNvPr id="4" name="文本框 3"/>
          <p:cNvSpPr txBox="1"/>
          <p:nvPr/>
        </p:nvSpPr>
        <p:spPr>
          <a:xfrm>
            <a:off x="2291041" y="3705919"/>
            <a:ext cx="970137" cy="923330"/>
          </a:xfrm>
          <a:prstGeom prst="rect">
            <a:avLst/>
          </a:prstGeom>
          <a:noFill/>
        </p:spPr>
        <p:txBody>
          <a:bodyPr wrap="none" rtlCol="0">
            <a:spAutoFit/>
          </a:bodyPr>
          <a:lstStyle/>
          <a:p>
            <a:r>
              <a:rPr kumimoji="1" lang="en-US" altLang="zh-CN" sz="5400" b="1" dirty="0">
                <a:solidFill>
                  <a:schemeClr val="bg1"/>
                </a:solidFill>
                <a:latin typeface="Adobe Heiti Std R" charset="-122"/>
                <a:ea typeface="Adobe Heiti Std R" charset="-122"/>
                <a:cs typeface="Adobe Heiti Std R" charset="-122"/>
              </a:rPr>
              <a:t>RS</a:t>
            </a:r>
            <a:endParaRPr kumimoji="1" lang="zh-CN" altLang="en-US" sz="5400" b="1" dirty="0">
              <a:solidFill>
                <a:schemeClr val="bg1"/>
              </a:solidFill>
              <a:latin typeface="Adobe Heiti Std R" charset="-122"/>
              <a:ea typeface="Adobe Heiti Std R" charset="-122"/>
              <a:cs typeface="Adobe Heiti Std R" charset="-122"/>
            </a:endParaRPr>
          </a:p>
        </p:txBody>
      </p:sp>
      <p:sp>
        <p:nvSpPr>
          <p:cNvPr id="5" name="文本框 4"/>
          <p:cNvSpPr txBox="1"/>
          <p:nvPr/>
        </p:nvSpPr>
        <p:spPr>
          <a:xfrm>
            <a:off x="2136044" y="4571037"/>
            <a:ext cx="1569660" cy="923330"/>
          </a:xfrm>
          <a:prstGeom prst="rect">
            <a:avLst/>
          </a:prstGeom>
          <a:noFill/>
        </p:spPr>
        <p:txBody>
          <a:bodyPr wrap="none" rtlCol="0">
            <a:spAutoFit/>
          </a:bodyPr>
          <a:lstStyle/>
          <a:p>
            <a:r>
              <a:rPr kumimoji="1" lang="zh-CN" altLang="en-US" sz="5400" b="1" dirty="0">
                <a:solidFill>
                  <a:schemeClr val="bg1"/>
                </a:solidFill>
                <a:latin typeface="Adobe Heiti Std R" charset="-122"/>
                <a:ea typeface="Adobe Heiti Std R" charset="-122"/>
                <a:cs typeface="Adobe Heiti Std R" charset="-122"/>
              </a:rPr>
              <a:t>算法</a:t>
            </a:r>
          </a:p>
        </p:txBody>
      </p:sp>
      <p:cxnSp>
        <p:nvCxnSpPr>
          <p:cNvPr id="7" name="直线箭头连接符 6"/>
          <p:cNvCxnSpPr>
            <a:stCxn id="2" idx="3"/>
            <a:endCxn id="18" idx="1"/>
          </p:cNvCxnSpPr>
          <p:nvPr/>
        </p:nvCxnSpPr>
        <p:spPr>
          <a:xfrm>
            <a:off x="3726458" y="2503904"/>
            <a:ext cx="2142126" cy="133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3" idx="3"/>
            <a:endCxn id="18" idx="1"/>
          </p:cNvCxnSpPr>
          <p:nvPr/>
        </p:nvCxnSpPr>
        <p:spPr>
          <a:xfrm>
            <a:off x="4310637" y="3330626"/>
            <a:ext cx="1557947" cy="51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4" idx="3"/>
            <a:endCxn id="18" idx="1"/>
          </p:cNvCxnSpPr>
          <p:nvPr/>
        </p:nvCxnSpPr>
        <p:spPr>
          <a:xfrm flipV="1">
            <a:off x="3261178" y="3840752"/>
            <a:ext cx="2607406" cy="32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5" idx="3"/>
            <a:endCxn id="18" idx="1"/>
          </p:cNvCxnSpPr>
          <p:nvPr/>
        </p:nvCxnSpPr>
        <p:spPr>
          <a:xfrm flipV="1">
            <a:off x="3705704" y="3840752"/>
            <a:ext cx="2162880" cy="119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868584" y="3379087"/>
            <a:ext cx="1569660" cy="923330"/>
          </a:xfrm>
          <a:prstGeom prst="rect">
            <a:avLst/>
          </a:prstGeom>
          <a:noFill/>
        </p:spPr>
        <p:txBody>
          <a:bodyPr wrap="none" rtlCol="0">
            <a:spAutoFit/>
          </a:bodyPr>
          <a:lstStyle/>
          <a:p>
            <a:r>
              <a:rPr kumimoji="1" lang="zh-CN" altLang="en-US" sz="5400" b="1" dirty="0">
                <a:solidFill>
                  <a:schemeClr val="bg1"/>
                </a:solidFill>
                <a:latin typeface="Adobe Heiti Std R" charset="-122"/>
                <a:ea typeface="Adobe Heiti Std R" charset="-122"/>
                <a:cs typeface="Adobe Heiti Std R" charset="-122"/>
              </a:rPr>
              <a:t>开发</a:t>
            </a:r>
          </a:p>
        </p:txBody>
      </p:sp>
      <p:sp>
        <p:nvSpPr>
          <p:cNvPr id="19" name="文本框 18"/>
          <p:cNvSpPr txBox="1"/>
          <p:nvPr/>
        </p:nvSpPr>
        <p:spPr>
          <a:xfrm>
            <a:off x="4329443" y="2755336"/>
            <a:ext cx="1539141" cy="1569660"/>
          </a:xfrm>
          <a:prstGeom prst="rect">
            <a:avLst/>
          </a:prstGeom>
          <a:noFill/>
        </p:spPr>
        <p:txBody>
          <a:bodyPr wrap="square" rtlCol="0">
            <a:spAutoFit/>
          </a:bodyPr>
          <a:lstStyle/>
          <a:p>
            <a:r>
              <a:rPr kumimoji="1" lang="zh-CN" altLang="en-US" sz="4800" b="1" dirty="0">
                <a:solidFill>
                  <a:schemeClr val="bg1"/>
                </a:solidFill>
                <a:latin typeface="Adobe Heiti Std R" charset="-122"/>
                <a:ea typeface="Adobe Heiti Std R" charset="-122"/>
                <a:cs typeface="Adobe Heiti Std R" charset="-122"/>
              </a:rPr>
              <a:t>交流学习</a:t>
            </a:r>
          </a:p>
        </p:txBody>
      </p:sp>
      <p:sp>
        <p:nvSpPr>
          <p:cNvPr id="14" name="文本框 13"/>
          <p:cNvSpPr txBox="1"/>
          <p:nvPr/>
        </p:nvSpPr>
        <p:spPr>
          <a:xfrm>
            <a:off x="3306460" y="682061"/>
            <a:ext cx="2441694" cy="1446550"/>
          </a:xfrm>
          <a:prstGeom prst="rect">
            <a:avLst/>
          </a:prstGeom>
          <a:noFill/>
        </p:spPr>
        <p:txBody>
          <a:bodyPr wrap="none" rtlCol="0">
            <a:spAutoFit/>
          </a:bodyPr>
          <a:lstStyle/>
          <a:p>
            <a:r>
              <a:rPr kumimoji="1" lang="zh-CN" altLang="en-US" sz="8800" b="1" dirty="0">
                <a:solidFill>
                  <a:schemeClr val="bg1"/>
                </a:solidFill>
                <a:latin typeface="Adobe Heiti Std R" charset="-122"/>
                <a:ea typeface="Adobe Heiti Std R" charset="-122"/>
                <a:cs typeface="Adobe Heiti Std R" charset="-122"/>
              </a:rPr>
              <a:t>历程</a:t>
            </a:r>
          </a:p>
        </p:txBody>
      </p:sp>
      <p:pic>
        <p:nvPicPr>
          <p:cNvPr id="20" name="图片 1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4399" y="2061147"/>
            <a:ext cx="7673093" cy="7508237"/>
          </a:xfrm>
          <a:prstGeom prst="rect">
            <a:avLst/>
          </a:prstGeom>
        </p:spPr>
      </p:pic>
    </p:spTree>
    <p:extLst>
      <p:ext uri="{BB962C8B-B14F-4D97-AF65-F5344CB8AC3E}">
        <p14:creationId xmlns:p14="http://schemas.microsoft.com/office/powerpoint/2010/main" val="85330599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wipe(down)">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52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anim calcmode="lin" valueType="num">
                                      <p:cBhvr>
                                        <p:cTn id="29" dur="500" fill="hold"/>
                                        <p:tgtEl>
                                          <p:spTgt spid="7"/>
                                        </p:tgtEl>
                                        <p:attrNameLst>
                                          <p:attrName>ppt_x</p:attrName>
                                        </p:attrNameLst>
                                      </p:cBhvr>
                                      <p:tavLst>
                                        <p:tav tm="0">
                                          <p:val>
                                            <p:fltVal val="0.5"/>
                                          </p:val>
                                        </p:tav>
                                        <p:tav tm="100000">
                                          <p:val>
                                            <p:strVal val="#ppt_x"/>
                                          </p:val>
                                        </p:tav>
                                      </p:tavLst>
                                    </p:anim>
                                    <p:anim calcmode="lin" valueType="num">
                                      <p:cBhvr>
                                        <p:cTn id="30" dur="500" fill="hold"/>
                                        <p:tgtEl>
                                          <p:spTgt spid="7"/>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fltVal val="0.5"/>
                                          </p:val>
                                        </p:tav>
                                        <p:tav tm="100000">
                                          <p:val>
                                            <p:strVal val="#ppt_x"/>
                                          </p:val>
                                        </p:tav>
                                      </p:tavLst>
                                    </p:anim>
                                    <p:anim calcmode="lin" valueType="num">
                                      <p:cBhvr>
                                        <p:cTn id="37" dur="500" fill="hold"/>
                                        <p:tgtEl>
                                          <p:spTgt spid="13"/>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fltVal val="0.5"/>
                                          </p:val>
                                        </p:tav>
                                        <p:tav tm="100000">
                                          <p:val>
                                            <p:strVal val="#ppt_x"/>
                                          </p:val>
                                        </p:tav>
                                      </p:tavLst>
                                    </p:anim>
                                    <p:anim calcmode="lin" valueType="num">
                                      <p:cBhvr>
                                        <p:cTn id="44" dur="500" fill="hold"/>
                                        <p:tgtEl>
                                          <p:spTgt spid="15"/>
                                        </p:tgtEl>
                                        <p:attrNameLst>
                                          <p:attrName>ppt_y</p:attrName>
                                        </p:attrNameLst>
                                      </p:cBhvr>
                                      <p:tavLst>
                                        <p:tav tm="0">
                                          <p:val>
                                            <p:fltVal val="0.5"/>
                                          </p:val>
                                        </p:tav>
                                        <p:tav tm="100000">
                                          <p:val>
                                            <p:strVal val="#ppt_y"/>
                                          </p:val>
                                        </p:tav>
                                      </p:tavLst>
                                    </p:anim>
                                  </p:childTnLst>
                                </p:cTn>
                              </p:par>
                              <p:par>
                                <p:cTn id="45" presetID="53" presetClass="entr" presetSubtype="52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fltVal val="0.5"/>
                                          </p:val>
                                        </p:tav>
                                        <p:tav tm="100000">
                                          <p:val>
                                            <p:strVal val="#ppt_x"/>
                                          </p:val>
                                        </p:tav>
                                      </p:tavLst>
                                    </p:anim>
                                    <p:anim calcmode="lin" valueType="num">
                                      <p:cBhvr>
                                        <p:cTn id="51" dur="500" fill="hold"/>
                                        <p:tgtEl>
                                          <p:spTgt spid="17"/>
                                        </p:tgtEl>
                                        <p:attrNameLst>
                                          <p:attrName>ppt_y</p:attrName>
                                        </p:attrNameLst>
                                      </p:cBhvr>
                                      <p:tavLst>
                                        <p:tav tm="0">
                                          <p:val>
                                            <p:fltVal val="0.5"/>
                                          </p:val>
                                        </p:tav>
                                        <p:tav tm="100000">
                                          <p:val>
                                            <p:strVal val="#ppt_y"/>
                                          </p:val>
                                        </p:tav>
                                      </p:tavLst>
                                    </p:anim>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1000"/>
                                        <p:tgtEl>
                                          <p:spTgt spid="7"/>
                                        </p:tgtEl>
                                      </p:cBhvr>
                                    </p:animEffect>
                                  </p:childTnLst>
                                </p:cTn>
                              </p:par>
                              <p:par>
                                <p:cTn id="61" presetID="2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1000"/>
                                        <p:tgtEl>
                                          <p:spTgt spid="13"/>
                                        </p:tgtEl>
                                      </p:cBhvr>
                                    </p:animEffect>
                                  </p:childTnLst>
                                </p:cTn>
                              </p:par>
                              <p:par>
                                <p:cTn id="64" presetID="22" presetClass="entr" presetSubtype="8"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1000"/>
                                        <p:tgtEl>
                                          <p:spTgt spid="15"/>
                                        </p:tgtEl>
                                      </p:cBhvr>
                                    </p:animEffect>
                                  </p:childTnLst>
                                </p:cTn>
                              </p:par>
                              <p:par>
                                <p:cTn id="67" presetID="22" presetClass="entr" presetSubtype="8"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18" name="Freeform 5"/>
          <p:cNvSpPr>
            <a:spLocks/>
          </p:cNvSpPr>
          <p:nvPr/>
        </p:nvSpPr>
        <p:spPr bwMode="auto">
          <a:xfrm>
            <a:off x="-177701" y="505496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sp>
        <p:nvSpPr>
          <p:cNvPr id="12" name="文本框 11"/>
          <p:cNvSpPr txBox="1"/>
          <p:nvPr/>
        </p:nvSpPr>
        <p:spPr>
          <a:xfrm>
            <a:off x="2086766" y="664469"/>
            <a:ext cx="5463355" cy="1446550"/>
          </a:xfrm>
          <a:prstGeom prst="rect">
            <a:avLst/>
          </a:prstGeom>
          <a:noFill/>
        </p:spPr>
        <p:txBody>
          <a:bodyPr wrap="none" rtlCol="0">
            <a:spAutoFit/>
          </a:bodyPr>
          <a:lstStyle/>
          <a:p>
            <a:r>
              <a:rPr kumimoji="1" lang="zh-CN" altLang="en-US" sz="8800" b="1" dirty="0">
                <a:solidFill>
                  <a:schemeClr val="bg1"/>
                </a:solidFill>
                <a:latin typeface="Adobe Heiti Std R" charset="-122"/>
                <a:ea typeface="Adobe Heiti Std R" charset="-122"/>
                <a:cs typeface="Adobe Heiti Std R" charset="-122"/>
              </a:rPr>
              <a:t>方 向 介 绍</a:t>
            </a:r>
          </a:p>
        </p:txBody>
      </p:sp>
      <p:sp>
        <p:nvSpPr>
          <p:cNvPr id="14" name="文本框 13"/>
          <p:cNvSpPr txBox="1"/>
          <p:nvPr/>
        </p:nvSpPr>
        <p:spPr>
          <a:xfrm>
            <a:off x="2812243" y="2249518"/>
            <a:ext cx="4020652" cy="830997"/>
          </a:xfrm>
          <a:prstGeom prst="rect">
            <a:avLst/>
          </a:prstGeom>
          <a:noFill/>
        </p:spPr>
        <p:txBody>
          <a:bodyPr wrap="none" rtlCol="0">
            <a:spAutoFit/>
          </a:bodyPr>
          <a:lstStyle/>
          <a:p>
            <a:r>
              <a:rPr kumimoji="1" lang="en-US" altLang="zh-CN" sz="4800" b="1" dirty="0">
                <a:solidFill>
                  <a:schemeClr val="bg1"/>
                </a:solidFill>
                <a:latin typeface="Adobe Heiti Std R" charset="-122"/>
                <a:ea typeface="Adobe Heiti Std R" charset="-122"/>
                <a:cs typeface="Adobe Heiti Std R" charset="-122"/>
              </a:rPr>
              <a:t>Android</a:t>
            </a:r>
            <a:r>
              <a:rPr kumimoji="1" lang="zh-CN" altLang="en-US" sz="4800" b="1" dirty="0">
                <a:solidFill>
                  <a:schemeClr val="bg1"/>
                </a:solidFill>
                <a:latin typeface="Adobe Heiti Std R" charset="-122"/>
                <a:ea typeface="Adobe Heiti Std R" charset="-122"/>
                <a:cs typeface="Adobe Heiti Std R" charset="-122"/>
              </a:rPr>
              <a:t>、</a:t>
            </a:r>
            <a:r>
              <a:rPr kumimoji="1" lang="en-US" altLang="zh-CN" sz="4800" b="1" dirty="0">
                <a:solidFill>
                  <a:schemeClr val="bg1"/>
                </a:solidFill>
                <a:latin typeface="Adobe Heiti Std R" charset="-122"/>
                <a:ea typeface="Adobe Heiti Std R" charset="-122"/>
                <a:cs typeface="Adobe Heiti Std R" charset="-122"/>
              </a:rPr>
              <a:t>iOS</a:t>
            </a:r>
            <a:endParaRPr kumimoji="1" lang="zh-CN" altLang="en-US" sz="4800" b="1" dirty="0">
              <a:solidFill>
                <a:schemeClr val="bg1"/>
              </a:solidFill>
              <a:latin typeface="Adobe Heiti Std R" charset="-122"/>
              <a:ea typeface="Adobe Heiti Std R" charset="-122"/>
              <a:cs typeface="Adobe Heiti Std R" charset="-122"/>
            </a:endParaRPr>
          </a:p>
        </p:txBody>
      </p:sp>
      <p:sp>
        <p:nvSpPr>
          <p:cNvPr id="16" name="文本框 15"/>
          <p:cNvSpPr txBox="1"/>
          <p:nvPr/>
        </p:nvSpPr>
        <p:spPr>
          <a:xfrm>
            <a:off x="2812244" y="3364215"/>
            <a:ext cx="1463862" cy="830997"/>
          </a:xfrm>
          <a:prstGeom prst="rect">
            <a:avLst/>
          </a:prstGeom>
          <a:noFill/>
        </p:spPr>
        <p:txBody>
          <a:bodyPr wrap="none" rtlCol="0">
            <a:spAutoFit/>
          </a:bodyPr>
          <a:lstStyle/>
          <a:p>
            <a:r>
              <a:rPr kumimoji="1" lang="en-US" altLang="zh-CN" sz="4800" b="1" dirty="0">
                <a:solidFill>
                  <a:schemeClr val="bg1"/>
                </a:solidFill>
                <a:latin typeface="Adobe Heiti Std R" charset="-122"/>
                <a:ea typeface="Adobe Heiti Std R" charset="-122"/>
                <a:cs typeface="Adobe Heiti Std R" charset="-122"/>
              </a:rPr>
              <a:t>Web</a:t>
            </a:r>
            <a:endParaRPr kumimoji="1" lang="zh-CN" altLang="en-US" sz="4800" b="1" dirty="0">
              <a:solidFill>
                <a:schemeClr val="bg1"/>
              </a:solidFill>
              <a:latin typeface="Adobe Heiti Std R" charset="-122"/>
              <a:ea typeface="Adobe Heiti Std R" charset="-122"/>
              <a:cs typeface="Adobe Heiti Std R" charset="-122"/>
            </a:endParaRPr>
          </a:p>
        </p:txBody>
      </p:sp>
      <p:sp>
        <p:nvSpPr>
          <p:cNvPr id="20" name="文本框 19"/>
          <p:cNvSpPr txBox="1"/>
          <p:nvPr/>
        </p:nvSpPr>
        <p:spPr>
          <a:xfrm>
            <a:off x="2813446" y="4555591"/>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算法</a:t>
            </a:r>
          </a:p>
        </p:txBody>
      </p:sp>
      <p:sp>
        <p:nvSpPr>
          <p:cNvPr id="21" name="文本框 20"/>
          <p:cNvSpPr txBox="1"/>
          <p:nvPr/>
        </p:nvSpPr>
        <p:spPr>
          <a:xfrm>
            <a:off x="5049277" y="3071663"/>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前端</a:t>
            </a:r>
          </a:p>
        </p:txBody>
      </p:sp>
      <p:sp>
        <p:nvSpPr>
          <p:cNvPr id="22" name="文本框 21"/>
          <p:cNvSpPr txBox="1"/>
          <p:nvPr/>
        </p:nvSpPr>
        <p:spPr>
          <a:xfrm>
            <a:off x="5049277" y="3893808"/>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后台</a:t>
            </a:r>
          </a:p>
        </p:txBody>
      </p:sp>
      <p:sp>
        <p:nvSpPr>
          <p:cNvPr id="23" name="文本框 22"/>
          <p:cNvSpPr txBox="1"/>
          <p:nvPr/>
        </p:nvSpPr>
        <p:spPr>
          <a:xfrm>
            <a:off x="5338761" y="4555591"/>
            <a:ext cx="2646878"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程序灵魂</a:t>
            </a:r>
          </a:p>
        </p:txBody>
      </p:sp>
      <p:cxnSp>
        <p:nvCxnSpPr>
          <p:cNvPr id="8" name="直线连接符 7"/>
          <p:cNvCxnSpPr>
            <a:stCxn id="16" idx="3"/>
            <a:endCxn id="21" idx="1"/>
          </p:cNvCxnSpPr>
          <p:nvPr/>
        </p:nvCxnSpPr>
        <p:spPr>
          <a:xfrm flipV="1">
            <a:off x="4276106" y="3487162"/>
            <a:ext cx="773171" cy="292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16" idx="3"/>
            <a:endCxn id="22" idx="1"/>
          </p:cNvCxnSpPr>
          <p:nvPr/>
        </p:nvCxnSpPr>
        <p:spPr>
          <a:xfrm>
            <a:off x="4276106" y="3779714"/>
            <a:ext cx="773171" cy="529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线连接符 23"/>
          <p:cNvCxnSpPr>
            <a:stCxn id="20" idx="3"/>
            <a:endCxn id="23" idx="1"/>
          </p:cNvCxnSpPr>
          <p:nvPr/>
        </p:nvCxnSpPr>
        <p:spPr>
          <a:xfrm>
            <a:off x="4229218" y="4971090"/>
            <a:ext cx="11095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4399" y="2061147"/>
            <a:ext cx="7673093" cy="7508237"/>
          </a:xfrm>
          <a:prstGeom prst="rect">
            <a:avLst/>
          </a:prstGeom>
        </p:spPr>
      </p:pic>
    </p:spTree>
    <p:extLst>
      <p:ext uri="{BB962C8B-B14F-4D97-AF65-F5344CB8AC3E}">
        <p14:creationId xmlns:p14="http://schemas.microsoft.com/office/powerpoint/2010/main" val="1492364389"/>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4"/>
          <p:cNvSpPr/>
          <p:nvPr/>
        </p:nvSpPr>
        <p:spPr>
          <a:xfrm>
            <a:off x="1388865" y="2099504"/>
            <a:ext cx="2187093" cy="18608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dobe Heiti Std R" charset="-122"/>
              <a:ea typeface="Adobe Heiti Std R" charset="-122"/>
              <a:cs typeface="Adobe Heiti Std R" charset="-122"/>
            </a:endParaRPr>
          </a:p>
        </p:txBody>
      </p:sp>
      <p:sp>
        <p:nvSpPr>
          <p:cNvPr id="7" name="Rectangle 5"/>
          <p:cNvSpPr/>
          <p:nvPr/>
        </p:nvSpPr>
        <p:spPr>
          <a:xfrm>
            <a:off x="1388865" y="4006841"/>
            <a:ext cx="2187093" cy="8821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Adobe Heiti Std R" charset="-122"/>
              <a:ea typeface="Adobe Heiti Std R" charset="-122"/>
              <a:cs typeface="Adobe Heiti Std R" charset="-122"/>
            </a:endParaRPr>
          </a:p>
        </p:txBody>
      </p:sp>
      <p:sp>
        <p:nvSpPr>
          <p:cNvPr id="8" name="Rectangle 16"/>
          <p:cNvSpPr/>
          <p:nvPr/>
        </p:nvSpPr>
        <p:spPr>
          <a:xfrm>
            <a:off x="3641794" y="2099503"/>
            <a:ext cx="2180103" cy="18608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dobe Heiti Std R" charset="-122"/>
              <a:ea typeface="Adobe Heiti Std R" charset="-122"/>
              <a:cs typeface="Adobe Heiti Std R" charset="-122"/>
            </a:endParaRPr>
          </a:p>
        </p:txBody>
      </p:sp>
      <p:sp>
        <p:nvSpPr>
          <p:cNvPr id="9" name="Rectangle 17"/>
          <p:cNvSpPr/>
          <p:nvPr/>
        </p:nvSpPr>
        <p:spPr>
          <a:xfrm>
            <a:off x="3641794" y="4006841"/>
            <a:ext cx="2180103" cy="8711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Adobe Heiti Std R" charset="-122"/>
              <a:ea typeface="Adobe Heiti Std R" charset="-122"/>
              <a:cs typeface="Adobe Heiti Std R" charset="-122"/>
            </a:endParaRPr>
          </a:p>
        </p:txBody>
      </p:sp>
      <p:sp>
        <p:nvSpPr>
          <p:cNvPr id="10" name="Rectangle 19"/>
          <p:cNvSpPr/>
          <p:nvPr/>
        </p:nvSpPr>
        <p:spPr>
          <a:xfrm>
            <a:off x="5887733" y="2015249"/>
            <a:ext cx="2190588" cy="197654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dobe Heiti Std R" charset="-122"/>
              <a:ea typeface="Adobe Heiti Std R" charset="-122"/>
              <a:cs typeface="Adobe Heiti Std R" charset="-122"/>
            </a:endParaRPr>
          </a:p>
        </p:txBody>
      </p:sp>
      <p:sp>
        <p:nvSpPr>
          <p:cNvPr id="11" name="Rectangle 20"/>
          <p:cNvSpPr/>
          <p:nvPr/>
        </p:nvSpPr>
        <p:spPr>
          <a:xfrm>
            <a:off x="5887733" y="3991795"/>
            <a:ext cx="2190588" cy="882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latin typeface="Adobe Heiti Std R" charset="-122"/>
              <a:ea typeface="Adobe Heiti Std R" charset="-122"/>
              <a:cs typeface="Adobe Heiti Std R" charset="-122"/>
            </a:endParaRPr>
          </a:p>
        </p:txBody>
      </p:sp>
      <p:sp>
        <p:nvSpPr>
          <p:cNvPr id="12" name="文本框 11"/>
          <p:cNvSpPr txBox="1"/>
          <p:nvPr/>
        </p:nvSpPr>
        <p:spPr>
          <a:xfrm>
            <a:off x="1388865" y="4084984"/>
            <a:ext cx="2236510" cy="584775"/>
          </a:xfrm>
          <a:prstGeom prst="rect">
            <a:avLst/>
          </a:prstGeom>
          <a:noFill/>
        </p:spPr>
        <p:txBody>
          <a:bodyPr wrap="none" rtlCol="0">
            <a:spAutoFit/>
          </a:bodyPr>
          <a:lstStyle/>
          <a:p>
            <a:r>
              <a:rPr kumimoji="1" lang="zh-CN" altLang="en-US" sz="3200" b="1" dirty="0">
                <a:solidFill>
                  <a:schemeClr val="bg1"/>
                </a:solidFill>
                <a:latin typeface="Adobe Heiti Std R" charset="-122"/>
                <a:ea typeface="Adobe Heiti Std R" charset="-122"/>
                <a:cs typeface="Adobe Heiti Std R" charset="-122"/>
              </a:rPr>
              <a:t>暑期夏令营</a:t>
            </a:r>
          </a:p>
        </p:txBody>
      </p:sp>
      <p:sp>
        <p:nvSpPr>
          <p:cNvPr id="13" name="文本框 12"/>
          <p:cNvSpPr txBox="1"/>
          <p:nvPr/>
        </p:nvSpPr>
        <p:spPr>
          <a:xfrm>
            <a:off x="3818775" y="3903805"/>
            <a:ext cx="1826141" cy="1077218"/>
          </a:xfrm>
          <a:prstGeom prst="rect">
            <a:avLst/>
          </a:prstGeom>
          <a:noFill/>
        </p:spPr>
        <p:txBody>
          <a:bodyPr wrap="none" rtlCol="0">
            <a:spAutoFit/>
          </a:bodyPr>
          <a:lstStyle/>
          <a:p>
            <a:r>
              <a:rPr kumimoji="1" lang="zh-CN" altLang="en-US" sz="3200" b="1" dirty="0" smtClean="0">
                <a:solidFill>
                  <a:schemeClr val="bg1"/>
                </a:solidFill>
                <a:latin typeface="Adobe Heiti Std R" charset="-122"/>
                <a:ea typeface="Adobe Heiti Std R" charset="-122"/>
                <a:cs typeface="Adobe Heiti Std R" charset="-122"/>
              </a:rPr>
              <a:t>   </a:t>
            </a:r>
            <a:r>
              <a:rPr kumimoji="1" lang="en-US" altLang="zh-CN" sz="3200" b="1" dirty="0" smtClean="0">
                <a:solidFill>
                  <a:schemeClr val="bg1"/>
                </a:solidFill>
                <a:latin typeface="Adobe Heiti Std R" charset="-122"/>
                <a:ea typeface="Adobe Heiti Std R" charset="-122"/>
                <a:cs typeface="Adobe Heiti Std R" charset="-122"/>
              </a:rPr>
              <a:t>It</a:t>
            </a:r>
            <a:r>
              <a:rPr kumimoji="1" lang="zh-CN" altLang="en-US" sz="3200" b="1" dirty="0" smtClean="0">
                <a:solidFill>
                  <a:schemeClr val="bg1"/>
                </a:solidFill>
                <a:latin typeface="Adobe Heiti Std R" charset="-122"/>
                <a:ea typeface="Adobe Heiti Std R" charset="-122"/>
                <a:cs typeface="Adobe Heiti Std R" charset="-122"/>
              </a:rPr>
              <a:t>公司</a:t>
            </a:r>
            <a:endParaRPr kumimoji="1" lang="en-US" altLang="zh-CN" sz="3200" b="1" dirty="0" smtClean="0">
              <a:solidFill>
                <a:schemeClr val="bg1"/>
              </a:solidFill>
              <a:latin typeface="Adobe Heiti Std R" charset="-122"/>
              <a:ea typeface="Adobe Heiti Std R" charset="-122"/>
              <a:cs typeface="Adobe Heiti Std R" charset="-122"/>
            </a:endParaRPr>
          </a:p>
          <a:p>
            <a:r>
              <a:rPr kumimoji="1" lang="zh-CN" altLang="en-US" sz="3200" b="1" dirty="0" smtClean="0">
                <a:solidFill>
                  <a:schemeClr val="bg1"/>
                </a:solidFill>
                <a:latin typeface="Adobe Heiti Std R" charset="-122"/>
                <a:ea typeface="Adobe Heiti Std R" charset="-122"/>
                <a:cs typeface="Adobe Heiti Std R" charset="-122"/>
              </a:rPr>
              <a:t>走访</a:t>
            </a:r>
            <a:r>
              <a:rPr kumimoji="1" lang="zh-CN" altLang="en-US" sz="3200" b="1" dirty="0">
                <a:solidFill>
                  <a:schemeClr val="bg1"/>
                </a:solidFill>
                <a:latin typeface="Adobe Heiti Std R" charset="-122"/>
                <a:ea typeface="Adobe Heiti Std R" charset="-122"/>
                <a:cs typeface="Adobe Heiti Std R" charset="-122"/>
              </a:rPr>
              <a:t>调研</a:t>
            </a:r>
          </a:p>
        </p:txBody>
      </p:sp>
      <p:sp>
        <p:nvSpPr>
          <p:cNvPr id="14" name="文本框 13"/>
          <p:cNvSpPr txBox="1"/>
          <p:nvPr/>
        </p:nvSpPr>
        <p:spPr>
          <a:xfrm>
            <a:off x="6400385" y="4140477"/>
            <a:ext cx="1415772" cy="584775"/>
          </a:xfrm>
          <a:prstGeom prst="rect">
            <a:avLst/>
          </a:prstGeom>
          <a:noFill/>
        </p:spPr>
        <p:txBody>
          <a:bodyPr wrap="none" rtlCol="0">
            <a:spAutoFit/>
          </a:bodyPr>
          <a:lstStyle/>
          <a:p>
            <a:r>
              <a:rPr kumimoji="1" lang="zh-CN" altLang="en-US" sz="3200" b="1" dirty="0">
                <a:solidFill>
                  <a:schemeClr val="bg1"/>
                </a:solidFill>
                <a:latin typeface="Adobe Heiti Std R" charset="-122"/>
                <a:ea typeface="Adobe Heiti Std R" charset="-122"/>
                <a:cs typeface="Adobe Heiti Std R" charset="-122"/>
              </a:rPr>
              <a:t>分享会</a:t>
            </a:r>
          </a:p>
        </p:txBody>
      </p:sp>
      <p:sp>
        <p:nvSpPr>
          <p:cNvPr id="15" name="TextBox 76"/>
          <p:cNvSpPr txBox="1">
            <a:spLocks noChangeArrowheads="1"/>
          </p:cNvSpPr>
          <p:nvPr/>
        </p:nvSpPr>
        <p:spPr bwMode="auto">
          <a:xfrm>
            <a:off x="1771738" y="1006246"/>
            <a:ext cx="1778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eaLnBrk="1" hangingPunct="1">
              <a:spcBef>
                <a:spcPct val="0"/>
              </a:spcBef>
              <a:buFontTx/>
              <a:buNone/>
            </a:pPr>
            <a:r>
              <a:rPr lang="zh-CN" altLang="en-US" sz="4500" dirty="0">
                <a:solidFill>
                  <a:schemeClr val="accent2"/>
                </a:solidFill>
                <a:latin typeface="Adobe Heiti Std R" charset="-122"/>
                <a:ea typeface="Adobe Heiti Std R" charset="-122"/>
                <a:cs typeface="Adobe Heiti Std R" charset="-122"/>
              </a:rPr>
              <a:t>活动</a:t>
            </a:r>
          </a:p>
        </p:txBody>
      </p:sp>
      <p:sp>
        <p:nvSpPr>
          <p:cNvPr id="16" name="Freeform 5"/>
          <p:cNvSpPr>
            <a:spLocks/>
          </p:cNvSpPr>
          <p:nvPr/>
        </p:nvSpPr>
        <p:spPr bwMode="auto">
          <a:xfrm>
            <a:off x="663678" y="906066"/>
            <a:ext cx="949025" cy="1024130"/>
          </a:xfrm>
          <a:custGeom>
            <a:avLst/>
            <a:gdLst>
              <a:gd name="T0" fmla="*/ 2147483646 w 925"/>
              <a:gd name="T1" fmla="*/ 0 h 925"/>
              <a:gd name="T2" fmla="*/ 2147483646 w 925"/>
              <a:gd name="T3" fmla="*/ 2147483646 h 925"/>
              <a:gd name="T4" fmla="*/ 0 w 925"/>
              <a:gd name="T5" fmla="*/ 2147483646 h 925"/>
              <a:gd name="T6" fmla="*/ 2147483646 w 925"/>
              <a:gd name="T7" fmla="*/ 0 h 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5" h="925">
                <a:moveTo>
                  <a:pt x="925" y="0"/>
                </a:moveTo>
                <a:lnTo>
                  <a:pt x="925" y="925"/>
                </a:lnTo>
                <a:lnTo>
                  <a:pt x="0" y="925"/>
                </a:lnTo>
                <a:lnTo>
                  <a:pt x="925" y="0"/>
                </a:lnTo>
                <a:close/>
              </a:path>
            </a:pathLst>
          </a:custGeom>
          <a:solidFill>
            <a:srgbClr val="00B0F0"/>
          </a:solidFill>
          <a:ln>
            <a:noFill/>
          </a:ln>
        </p:spPr>
        <p:txBody>
          <a:bodyPr/>
          <a:lstStyle/>
          <a:p>
            <a:endParaRPr lang="zh-CN" altLang="en-US" sz="1350">
              <a:latin typeface="Adobe Heiti Std R" charset="-122"/>
              <a:ea typeface="Adobe Heiti Std R" charset="-122"/>
              <a:cs typeface="Adobe Heiti Std R" charset="-122"/>
            </a:endParaRPr>
          </a:p>
        </p:txBody>
      </p:sp>
      <p:sp>
        <p:nvSpPr>
          <p:cNvPr id="17" name="Freeform 6"/>
          <p:cNvSpPr>
            <a:spLocks/>
          </p:cNvSpPr>
          <p:nvPr/>
        </p:nvSpPr>
        <p:spPr bwMode="auto">
          <a:xfrm>
            <a:off x="1037947" y="1083469"/>
            <a:ext cx="609284" cy="655565"/>
          </a:xfrm>
          <a:custGeom>
            <a:avLst/>
            <a:gdLst>
              <a:gd name="T0" fmla="*/ 2147483646 w 592"/>
              <a:gd name="T1" fmla="*/ 0 h 592"/>
              <a:gd name="T2" fmla="*/ 2147483646 w 592"/>
              <a:gd name="T3" fmla="*/ 2147483646 h 592"/>
              <a:gd name="T4" fmla="*/ 0 w 592"/>
              <a:gd name="T5" fmla="*/ 2147483646 h 592"/>
              <a:gd name="T6" fmla="*/ 2147483646 w 592"/>
              <a:gd name="T7" fmla="*/ 0 h 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2" h="592">
                <a:moveTo>
                  <a:pt x="592" y="0"/>
                </a:moveTo>
                <a:lnTo>
                  <a:pt x="592" y="592"/>
                </a:lnTo>
                <a:lnTo>
                  <a:pt x="0" y="592"/>
                </a:lnTo>
                <a:lnTo>
                  <a:pt x="592" y="0"/>
                </a:lnTo>
                <a:close/>
              </a:path>
            </a:pathLst>
          </a:custGeom>
          <a:solidFill>
            <a:srgbClr val="FFFF00"/>
          </a:solidFill>
          <a:ln>
            <a:noFill/>
          </a:ln>
        </p:spPr>
        <p:txBody>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53535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fill="hold"/>
                                        <p:tgtEl>
                                          <p:spTgt spid="17"/>
                                        </p:tgtEl>
                                        <p:attrNameLst>
                                          <p:attrName>ppt_x</p:attrName>
                                        </p:attrNameLst>
                                      </p:cBhvr>
                                      <p:tavLst>
                                        <p:tav tm="0">
                                          <p:val>
                                            <p:strVal val="0-#ppt_w/2"/>
                                          </p:val>
                                        </p:tav>
                                        <p:tav tm="100000">
                                          <p:val>
                                            <p:strVal val="#ppt_x"/>
                                          </p:val>
                                        </p:tav>
                                      </p:tavLst>
                                    </p:anim>
                                    <p:anim calcmode="lin" valueType="num">
                                      <p:cBhvr additive="base">
                                        <p:cTn id="8" dur="3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00" fill="hold"/>
                                        <p:tgtEl>
                                          <p:spTgt spid="16"/>
                                        </p:tgtEl>
                                        <p:attrNameLst>
                                          <p:attrName>ppt_x</p:attrName>
                                        </p:attrNameLst>
                                      </p:cBhvr>
                                      <p:tavLst>
                                        <p:tav tm="0">
                                          <p:val>
                                            <p:strVal val="0-#ppt_w/2"/>
                                          </p:val>
                                        </p:tav>
                                        <p:tav tm="100000">
                                          <p:val>
                                            <p:strVal val="#ppt_x"/>
                                          </p:val>
                                        </p:tav>
                                      </p:tavLst>
                                    </p:anim>
                                    <p:anim calcmode="lin" valueType="num">
                                      <p:cBhvr additive="base">
                                        <p:cTn id="12" dur="3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 calcmode="lin" valueType="num">
                                      <p:cBhvr>
                                        <p:cTn id="16" dur="10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7" dur="1000" fill="hold"/>
                                        <p:tgtEl>
                                          <p:spTgt spid="15"/>
                                        </p:tgtEl>
                                        <p:attrNameLst>
                                          <p:attrName>ppt_y</p:attrName>
                                        </p:attrNameLst>
                                      </p:cBhvr>
                                      <p:tavLst>
                                        <p:tav tm="0">
                                          <p:val>
                                            <p:strVal val="#ppt_y"/>
                                          </p:val>
                                        </p:tav>
                                        <p:tav tm="100000">
                                          <p:val>
                                            <p:strVal val="#ppt_y"/>
                                          </p:val>
                                        </p:tav>
                                      </p:tavLst>
                                    </p:anim>
                                    <p:anim calcmode="lin" valueType="num">
                                      <p:cBhvr>
                                        <p:cTn id="18" dur="10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9" dur="10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1000" tmFilter="0,0; .5, 1; 1, 1"/>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0-#ppt_h/2"/>
                                          </p:val>
                                        </p:tav>
                                        <p:tav tm="100000">
                                          <p:val>
                                            <p:strVal val="#ppt_y"/>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 presetClass="entr" presetSubtype="2"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1+#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4"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autoUpdateAnimBg="0"/>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10"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sp>
        <p:nvSpPr>
          <p:cNvPr id="2" name="文本框 1"/>
          <p:cNvSpPr txBox="1"/>
          <p:nvPr/>
        </p:nvSpPr>
        <p:spPr>
          <a:xfrm>
            <a:off x="3653624" y="748547"/>
            <a:ext cx="1991251" cy="1446550"/>
          </a:xfrm>
          <a:prstGeom prst="rect">
            <a:avLst/>
          </a:prstGeom>
          <a:noFill/>
        </p:spPr>
        <p:txBody>
          <a:bodyPr wrap="none" rtlCol="0">
            <a:spAutoFit/>
          </a:bodyPr>
          <a:lstStyle/>
          <a:p>
            <a:r>
              <a:rPr kumimoji="1" lang="en-US" altLang="zh-CN" sz="8800" b="1" dirty="0">
                <a:solidFill>
                  <a:schemeClr val="bg1"/>
                </a:solidFill>
                <a:latin typeface="Adobe Heiti Std R" charset="-122"/>
                <a:ea typeface="Adobe Heiti Std R" charset="-122"/>
                <a:cs typeface="Adobe Heiti Std R" charset="-122"/>
              </a:rPr>
              <a:t>Get</a:t>
            </a:r>
            <a:endParaRPr kumimoji="1" lang="zh-CN" altLang="en-US" sz="8800" b="1" dirty="0">
              <a:solidFill>
                <a:schemeClr val="bg1"/>
              </a:solidFill>
              <a:latin typeface="Adobe Heiti Std R" charset="-122"/>
              <a:ea typeface="Adobe Heiti Std R" charset="-122"/>
              <a:cs typeface="Adobe Heiti Std R" charset="-122"/>
            </a:endParaRPr>
          </a:p>
        </p:txBody>
      </p:sp>
      <p:sp>
        <p:nvSpPr>
          <p:cNvPr id="3" name="文本框 2"/>
          <p:cNvSpPr txBox="1"/>
          <p:nvPr/>
        </p:nvSpPr>
        <p:spPr>
          <a:xfrm>
            <a:off x="1668612" y="1932606"/>
            <a:ext cx="2242922" cy="830997"/>
          </a:xfrm>
          <a:prstGeom prst="rect">
            <a:avLst/>
          </a:prstGeom>
          <a:noFill/>
        </p:spPr>
        <p:txBody>
          <a:bodyPr wrap="none" rtlCol="0">
            <a:spAutoFit/>
          </a:bodyPr>
          <a:lstStyle/>
          <a:p>
            <a:r>
              <a:rPr kumimoji="1" lang="en-US" altLang="zh-CN" sz="4800" b="1" dirty="0">
                <a:solidFill>
                  <a:schemeClr val="bg1"/>
                </a:solidFill>
                <a:latin typeface="Adobe Heiti Std R" charset="-122"/>
                <a:ea typeface="Adobe Heiti Std R" charset="-122"/>
                <a:cs typeface="Adobe Heiti Std R" charset="-122"/>
              </a:rPr>
              <a:t>Mentor</a:t>
            </a:r>
            <a:endParaRPr kumimoji="1" lang="zh-CN" altLang="en-US" sz="4800" b="1" dirty="0">
              <a:solidFill>
                <a:schemeClr val="bg1"/>
              </a:solidFill>
              <a:latin typeface="Adobe Heiti Std R" charset="-122"/>
              <a:ea typeface="Adobe Heiti Std R" charset="-122"/>
              <a:cs typeface="Adobe Heiti Std R" charset="-122"/>
            </a:endParaRPr>
          </a:p>
        </p:txBody>
      </p:sp>
      <p:sp>
        <p:nvSpPr>
          <p:cNvPr id="4" name="文本框 3"/>
          <p:cNvSpPr txBox="1"/>
          <p:nvPr/>
        </p:nvSpPr>
        <p:spPr>
          <a:xfrm>
            <a:off x="3253686" y="2685958"/>
            <a:ext cx="2646878"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产品开发</a:t>
            </a:r>
          </a:p>
        </p:txBody>
      </p:sp>
      <p:sp>
        <p:nvSpPr>
          <p:cNvPr id="5" name="文本框 4"/>
          <p:cNvSpPr txBox="1"/>
          <p:nvPr/>
        </p:nvSpPr>
        <p:spPr>
          <a:xfrm>
            <a:off x="5560355" y="1932605"/>
            <a:ext cx="1415772" cy="830997"/>
          </a:xfrm>
          <a:prstGeom prst="rect">
            <a:avLst/>
          </a:prstGeom>
          <a:noFill/>
        </p:spPr>
        <p:txBody>
          <a:bodyPr wrap="none" rtlCol="0">
            <a:spAutoFit/>
          </a:bodyPr>
          <a:lstStyle/>
          <a:p>
            <a:r>
              <a:rPr kumimoji="1" lang="zh-CN" altLang="en-US" sz="4800" b="1" dirty="0">
                <a:solidFill>
                  <a:schemeClr val="bg1"/>
                </a:solidFill>
                <a:latin typeface="Adobe Heiti Std R" charset="-122"/>
                <a:ea typeface="Adobe Heiti Std R" charset="-122"/>
                <a:cs typeface="Adobe Heiti Std R" charset="-122"/>
              </a:rPr>
              <a:t>分享</a:t>
            </a:r>
          </a:p>
        </p:txBody>
      </p:sp>
      <p:sp>
        <p:nvSpPr>
          <p:cNvPr id="6" name="文本框 5"/>
          <p:cNvSpPr txBox="1"/>
          <p:nvPr/>
        </p:nvSpPr>
        <p:spPr>
          <a:xfrm>
            <a:off x="3768656" y="3625223"/>
            <a:ext cx="1790875" cy="830997"/>
          </a:xfrm>
          <a:prstGeom prst="rect">
            <a:avLst/>
          </a:prstGeom>
          <a:noFill/>
        </p:spPr>
        <p:txBody>
          <a:bodyPr wrap="none" rtlCol="0">
            <a:spAutoFit/>
          </a:bodyPr>
          <a:lstStyle/>
          <a:p>
            <a:r>
              <a:rPr kumimoji="1" lang="en-US" altLang="zh-CN" sz="4800" b="1" dirty="0">
                <a:solidFill>
                  <a:schemeClr val="bg1"/>
                </a:solidFill>
                <a:latin typeface="Adobe Heiti Std R" charset="-122"/>
                <a:ea typeface="Adobe Heiti Std R" charset="-122"/>
                <a:cs typeface="Adobe Heiti Std R" charset="-122"/>
              </a:rPr>
              <a:t>C</a:t>
            </a:r>
            <a:r>
              <a:rPr kumimoji="1" lang="zh-CN" altLang="en-US" sz="4800" b="1" dirty="0">
                <a:solidFill>
                  <a:schemeClr val="bg1"/>
                </a:solidFill>
                <a:latin typeface="Adobe Heiti Std R" charset="-122"/>
                <a:ea typeface="Adobe Heiti Std R" charset="-122"/>
                <a:cs typeface="Adobe Heiti Std R" charset="-122"/>
              </a:rPr>
              <a:t>语言</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57" y="4456220"/>
            <a:ext cx="3224281" cy="170388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517" y="4456220"/>
            <a:ext cx="2857500" cy="1907381"/>
          </a:xfrm>
          <a:prstGeom prst="rect">
            <a:avLst/>
          </a:prstGeom>
        </p:spPr>
      </p:pic>
      <p:pic>
        <p:nvPicPr>
          <p:cNvPr id="9" name="图片 8"/>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914399" y="2061147"/>
            <a:ext cx="7673093" cy="7508237"/>
          </a:xfrm>
          <a:prstGeom prst="rect">
            <a:avLst/>
          </a:prstGeom>
        </p:spPr>
      </p:pic>
    </p:spTree>
    <p:extLst>
      <p:ext uri="{BB962C8B-B14F-4D97-AF65-F5344CB8AC3E}">
        <p14:creationId xmlns:p14="http://schemas.microsoft.com/office/powerpoint/2010/main" val="14737370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53" presetClass="entr" presetSubtype="52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par>
                          <p:cTn id="39" fill="hold">
                            <p:stCondLst>
                              <p:cond delay="1500"/>
                            </p:stCondLst>
                            <p:childTnLst>
                              <p:par>
                                <p:cTn id="40" presetID="53" presetClass="entr" presetSubtype="528" fill="hold" nodeType="afterEffect">
                                  <p:stCondLst>
                                    <p:cond delay="50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anim calcmode="lin" valueType="num">
                                      <p:cBhvr>
                                        <p:cTn id="45" dur="500" fill="hold"/>
                                        <p:tgtEl>
                                          <p:spTgt spid="8"/>
                                        </p:tgtEl>
                                        <p:attrNameLst>
                                          <p:attrName>ppt_x</p:attrName>
                                        </p:attrNameLst>
                                      </p:cBhvr>
                                      <p:tavLst>
                                        <p:tav tm="0">
                                          <p:val>
                                            <p:fltVal val="0.5"/>
                                          </p:val>
                                        </p:tav>
                                        <p:tav tm="100000">
                                          <p:val>
                                            <p:strVal val="#ppt_x"/>
                                          </p:val>
                                        </p:tav>
                                      </p:tavLst>
                                    </p:anim>
                                    <p:anim calcmode="lin" valueType="num">
                                      <p:cBhvr>
                                        <p:cTn id="46"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14399" y="2061147"/>
            <a:ext cx="7673093" cy="7508237"/>
          </a:xfrm>
          <a:prstGeom prst="rect">
            <a:avLst/>
          </a:prstGeom>
        </p:spPr>
      </p:pic>
      <p:sp>
        <p:nvSpPr>
          <p:cNvPr id="9" name="文本框 8"/>
          <p:cNvSpPr txBox="1"/>
          <p:nvPr/>
        </p:nvSpPr>
        <p:spPr>
          <a:xfrm>
            <a:off x="3628355" y="614597"/>
            <a:ext cx="2441694" cy="1446550"/>
          </a:xfrm>
          <a:prstGeom prst="rect">
            <a:avLst/>
          </a:prstGeom>
          <a:noFill/>
        </p:spPr>
        <p:txBody>
          <a:bodyPr wrap="none" rtlCol="0">
            <a:spAutoFit/>
          </a:bodyPr>
          <a:lstStyle/>
          <a:p>
            <a:r>
              <a:rPr kumimoji="1" lang="zh-CN" altLang="en-US" sz="8800" b="1" dirty="0">
                <a:solidFill>
                  <a:schemeClr val="bg1"/>
                </a:solidFill>
                <a:latin typeface="Adobe Heiti Std R" charset="-122"/>
                <a:ea typeface="Adobe Heiti Std R" charset="-122"/>
                <a:cs typeface="Adobe Heiti Std R" charset="-122"/>
              </a:rPr>
              <a:t>活动</a:t>
            </a:r>
          </a:p>
        </p:txBody>
      </p:sp>
      <p:sp>
        <p:nvSpPr>
          <p:cNvPr id="10" name="文本框 9"/>
          <p:cNvSpPr txBox="1"/>
          <p:nvPr/>
        </p:nvSpPr>
        <p:spPr>
          <a:xfrm>
            <a:off x="2130544" y="2645763"/>
            <a:ext cx="2364368" cy="830997"/>
          </a:xfrm>
          <a:prstGeom prst="rect">
            <a:avLst/>
          </a:prstGeom>
          <a:noFill/>
        </p:spPr>
        <p:txBody>
          <a:bodyPr wrap="square" rtlCol="0">
            <a:spAutoFit/>
          </a:bodyPr>
          <a:lstStyle/>
          <a:p>
            <a:r>
              <a:rPr kumimoji="1" lang="zh-CN" altLang="en-US" sz="4800" b="1" dirty="0">
                <a:solidFill>
                  <a:schemeClr val="bg1"/>
                </a:solidFill>
                <a:latin typeface="Adobe Heiti Std R" charset="-122"/>
                <a:ea typeface="Adobe Heiti Std R" charset="-122"/>
                <a:cs typeface="Adobe Heiti Std R" charset="-122"/>
              </a:rPr>
              <a:t>写代码</a:t>
            </a:r>
          </a:p>
        </p:txBody>
      </p:sp>
      <p:sp>
        <p:nvSpPr>
          <p:cNvPr id="11" name="文本框 10"/>
          <p:cNvSpPr txBox="1"/>
          <p:nvPr/>
        </p:nvSpPr>
        <p:spPr>
          <a:xfrm>
            <a:off x="3770316" y="4422603"/>
            <a:ext cx="2364368" cy="830997"/>
          </a:xfrm>
          <a:prstGeom prst="rect">
            <a:avLst/>
          </a:prstGeom>
          <a:noFill/>
        </p:spPr>
        <p:txBody>
          <a:bodyPr wrap="square" rtlCol="0">
            <a:spAutoFit/>
          </a:bodyPr>
          <a:lstStyle/>
          <a:p>
            <a:r>
              <a:rPr kumimoji="1" lang="zh-CN" altLang="en-US" sz="4800" b="1" dirty="0">
                <a:solidFill>
                  <a:schemeClr val="bg1"/>
                </a:solidFill>
                <a:latin typeface="Adobe Heiti Std R" charset="-122"/>
                <a:ea typeface="Adobe Heiti Std R" charset="-122"/>
                <a:cs typeface="Adobe Heiti Std R" charset="-122"/>
              </a:rPr>
              <a:t>出去浪</a:t>
            </a:r>
          </a:p>
        </p:txBody>
      </p:sp>
      <p:sp>
        <p:nvSpPr>
          <p:cNvPr id="12" name="文本框 11"/>
          <p:cNvSpPr txBox="1"/>
          <p:nvPr/>
        </p:nvSpPr>
        <p:spPr>
          <a:xfrm>
            <a:off x="5420943" y="2645764"/>
            <a:ext cx="2739397" cy="830997"/>
          </a:xfrm>
          <a:prstGeom prst="rect">
            <a:avLst/>
          </a:prstGeom>
          <a:noFill/>
        </p:spPr>
        <p:txBody>
          <a:bodyPr wrap="square" rtlCol="0">
            <a:spAutoFit/>
          </a:bodyPr>
          <a:lstStyle/>
          <a:p>
            <a:r>
              <a:rPr kumimoji="1" lang="en-US" altLang="zh-CN" sz="4800" b="1" dirty="0">
                <a:solidFill>
                  <a:schemeClr val="bg1"/>
                </a:solidFill>
                <a:latin typeface="Adobe Heiti Std R" charset="-122"/>
                <a:ea typeface="Adobe Heiti Std R" charset="-122"/>
                <a:cs typeface="Adobe Heiti Std R" charset="-122"/>
              </a:rPr>
              <a:t>213</a:t>
            </a:r>
            <a:r>
              <a:rPr kumimoji="1" lang="zh-CN" altLang="en-US" sz="4800" b="1" dirty="0">
                <a:solidFill>
                  <a:schemeClr val="bg1"/>
                </a:solidFill>
                <a:latin typeface="Adobe Heiti Std R" charset="-122"/>
                <a:ea typeface="Adobe Heiti Std R" charset="-122"/>
                <a:cs typeface="Adobe Heiti Std R" charset="-122"/>
              </a:rPr>
              <a:t>刷夜</a:t>
            </a:r>
          </a:p>
        </p:txBody>
      </p:sp>
      <p:sp>
        <p:nvSpPr>
          <p:cNvPr id="8"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111047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9E65"/>
        </a:solidFill>
        <a:effectLst/>
      </p:bgPr>
    </p:bg>
    <p:spTree>
      <p:nvGrpSpPr>
        <p:cNvPr id="1" name=""/>
        <p:cNvGrpSpPr/>
        <p:nvPr/>
      </p:nvGrpSpPr>
      <p:grpSpPr>
        <a:xfrm>
          <a:off x="0" y="0"/>
          <a:ext cx="0" cy="0"/>
          <a:chOff x="0" y="0"/>
          <a:chExt cx="0" cy="0"/>
        </a:xfrm>
      </p:grpSpPr>
      <p:sp>
        <p:nvSpPr>
          <p:cNvPr id="9" name="文本框 8"/>
          <p:cNvSpPr txBox="1"/>
          <p:nvPr/>
        </p:nvSpPr>
        <p:spPr>
          <a:xfrm>
            <a:off x="3217427" y="931049"/>
            <a:ext cx="2696572" cy="1446550"/>
          </a:xfrm>
          <a:prstGeom prst="rect">
            <a:avLst/>
          </a:prstGeom>
          <a:noFill/>
        </p:spPr>
        <p:txBody>
          <a:bodyPr wrap="none" rtlCol="0">
            <a:spAutoFit/>
          </a:bodyPr>
          <a:lstStyle/>
          <a:p>
            <a:r>
              <a:rPr kumimoji="1" lang="zh-CN" altLang="en-US" sz="8800" b="1" dirty="0">
                <a:solidFill>
                  <a:schemeClr val="bg1"/>
                </a:solidFill>
                <a:latin typeface="Adobe Heiti Std R" charset="-122"/>
                <a:ea typeface="Adobe Heiti Std R" charset="-122"/>
                <a:cs typeface="Adobe Heiti Std R" charset="-122"/>
              </a:rPr>
              <a:t>考 核</a:t>
            </a:r>
          </a:p>
        </p:txBody>
      </p:sp>
      <p:sp>
        <p:nvSpPr>
          <p:cNvPr id="8" name="圆角矩形 7"/>
          <p:cNvSpPr/>
          <p:nvPr/>
        </p:nvSpPr>
        <p:spPr>
          <a:xfrm>
            <a:off x="1010285" y="2311801"/>
            <a:ext cx="3303108" cy="3299187"/>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950" b="1" dirty="0" smtClean="0">
                <a:latin typeface="Adobe Heiti Std R" charset="-122"/>
                <a:ea typeface="Adobe Heiti Std R" charset="-122"/>
                <a:cs typeface="Adobe Heiti Std R" charset="-122"/>
              </a:rPr>
              <a:t>笔试</a:t>
            </a:r>
            <a:endParaRPr kumimoji="1" lang="en-US" altLang="zh-CN" sz="4950" b="1" dirty="0">
              <a:latin typeface="Adobe Heiti Std R" charset="-122"/>
              <a:ea typeface="Adobe Heiti Std R" charset="-122"/>
              <a:cs typeface="Adobe Heiti Std R" charset="-122"/>
            </a:endParaRPr>
          </a:p>
          <a:p>
            <a:pPr algn="ctr"/>
            <a:r>
              <a:rPr kumimoji="1" lang="en-US" altLang="zh-CN" sz="4400" b="1" dirty="0" smtClean="0">
                <a:latin typeface="Adobe Heiti Std R" charset="-122"/>
                <a:ea typeface="Adobe Heiti Std R" charset="-122"/>
                <a:cs typeface="Adobe Heiti Std R" charset="-122"/>
              </a:rPr>
              <a:t>C</a:t>
            </a:r>
            <a:r>
              <a:rPr kumimoji="1" lang="zh-CN" altLang="en-US" sz="4400" b="1" dirty="0" smtClean="0">
                <a:latin typeface="Adobe Heiti Std R" charset="-122"/>
                <a:ea typeface="Adobe Heiti Std R" charset="-122"/>
                <a:cs typeface="Adobe Heiti Std R" charset="-122"/>
              </a:rPr>
              <a:t>语言</a:t>
            </a:r>
            <a:endParaRPr kumimoji="1" lang="en-US" altLang="zh-CN" sz="4400" b="1" dirty="0">
              <a:latin typeface="Adobe Heiti Std R" charset="-122"/>
              <a:ea typeface="Adobe Heiti Std R" charset="-122"/>
              <a:cs typeface="Adobe Heiti Std R" charset="-122"/>
            </a:endParaRPr>
          </a:p>
          <a:p>
            <a:pPr algn="ctr"/>
            <a:r>
              <a:rPr kumimoji="1" lang="zh-CN" altLang="en-US" sz="4400" dirty="0" smtClean="0">
                <a:latin typeface="Adobe Heiti Std R" charset="-122"/>
                <a:ea typeface="Adobe Heiti Std R" charset="-122"/>
                <a:cs typeface="Adobe Heiti Std R" charset="-122"/>
              </a:rPr>
              <a:t>基础算法</a:t>
            </a:r>
            <a:endParaRPr kumimoji="1" lang="en-US" altLang="zh-CN" sz="4400" dirty="0" smtClean="0">
              <a:latin typeface="Adobe Heiti Std R" charset="-122"/>
              <a:ea typeface="Adobe Heiti Std R" charset="-122"/>
              <a:cs typeface="Adobe Heiti Std R" charset="-122"/>
            </a:endParaRPr>
          </a:p>
          <a:p>
            <a:pPr algn="ctr"/>
            <a:r>
              <a:rPr kumimoji="1" lang="zh-CN" altLang="en-US" sz="4400" dirty="0" smtClean="0">
                <a:latin typeface="Adobe Heiti Std R" charset="-122"/>
                <a:ea typeface="Adobe Heiti Std R" charset="-122"/>
                <a:cs typeface="Adobe Heiti Std R" charset="-122"/>
              </a:rPr>
              <a:t>逻辑思维</a:t>
            </a:r>
            <a:endParaRPr kumimoji="1" lang="zh-CN" altLang="en-US" sz="4400" dirty="0">
              <a:latin typeface="Adobe Heiti Std R" charset="-122"/>
              <a:ea typeface="Adobe Heiti Std R" charset="-122"/>
              <a:cs typeface="Adobe Heiti Std R" charset="-122"/>
            </a:endParaRPr>
          </a:p>
        </p:txBody>
      </p:sp>
      <p:sp>
        <p:nvSpPr>
          <p:cNvPr id="13" name="圆角矩形 12"/>
          <p:cNvSpPr/>
          <p:nvPr/>
        </p:nvSpPr>
        <p:spPr>
          <a:xfrm>
            <a:off x="1162685" y="2464201"/>
            <a:ext cx="3303108" cy="3299187"/>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950" b="1" dirty="0" smtClean="0">
                <a:latin typeface="Adobe Heiti Std R" charset="-122"/>
                <a:ea typeface="Adobe Heiti Std R" charset="-122"/>
                <a:cs typeface="Adobe Heiti Std R" charset="-122"/>
              </a:rPr>
              <a:t>笔试</a:t>
            </a:r>
            <a:endParaRPr kumimoji="1" lang="en-US" altLang="zh-CN" sz="4950" b="1" dirty="0">
              <a:latin typeface="Adobe Heiti Std R" charset="-122"/>
              <a:ea typeface="Adobe Heiti Std R" charset="-122"/>
              <a:cs typeface="Adobe Heiti Std R" charset="-122"/>
            </a:endParaRPr>
          </a:p>
          <a:p>
            <a:pPr algn="ctr"/>
            <a:r>
              <a:rPr kumimoji="1" lang="en-US" altLang="zh-CN" sz="4400" b="1" dirty="0" smtClean="0">
                <a:latin typeface="Adobe Heiti Std R" charset="-122"/>
                <a:ea typeface="Adobe Heiti Std R" charset="-122"/>
                <a:cs typeface="Adobe Heiti Std R" charset="-122"/>
              </a:rPr>
              <a:t>C</a:t>
            </a:r>
            <a:r>
              <a:rPr kumimoji="1" lang="zh-CN" altLang="en-US" sz="4400" b="1" dirty="0" smtClean="0">
                <a:latin typeface="Adobe Heiti Std R" charset="-122"/>
                <a:ea typeface="Adobe Heiti Std R" charset="-122"/>
                <a:cs typeface="Adobe Heiti Std R" charset="-122"/>
              </a:rPr>
              <a:t>语言</a:t>
            </a:r>
            <a:endParaRPr kumimoji="1" lang="en-US" altLang="zh-CN" sz="4400" b="1" dirty="0">
              <a:latin typeface="Adobe Heiti Std R" charset="-122"/>
              <a:ea typeface="Adobe Heiti Std R" charset="-122"/>
              <a:cs typeface="Adobe Heiti Std R" charset="-122"/>
            </a:endParaRPr>
          </a:p>
          <a:p>
            <a:pPr algn="ctr"/>
            <a:r>
              <a:rPr kumimoji="1" lang="zh-CN" altLang="en-US" sz="4400" dirty="0" smtClean="0">
                <a:latin typeface="Adobe Heiti Std R" charset="-122"/>
                <a:ea typeface="Adobe Heiti Std R" charset="-122"/>
                <a:cs typeface="Adobe Heiti Std R" charset="-122"/>
              </a:rPr>
              <a:t>基础算法</a:t>
            </a:r>
            <a:endParaRPr kumimoji="1" lang="en-US" altLang="zh-CN" sz="4400" dirty="0" smtClean="0">
              <a:latin typeface="Adobe Heiti Std R" charset="-122"/>
              <a:ea typeface="Adobe Heiti Std R" charset="-122"/>
              <a:cs typeface="Adobe Heiti Std R" charset="-122"/>
            </a:endParaRPr>
          </a:p>
          <a:p>
            <a:pPr algn="ctr"/>
            <a:r>
              <a:rPr kumimoji="1" lang="zh-CN" altLang="en-US" sz="4400" dirty="0" smtClean="0">
                <a:latin typeface="Adobe Heiti Std R" charset="-122"/>
                <a:ea typeface="Adobe Heiti Std R" charset="-122"/>
                <a:cs typeface="Adobe Heiti Std R" charset="-122"/>
              </a:rPr>
              <a:t>逻辑思维</a:t>
            </a:r>
            <a:endParaRPr kumimoji="1" lang="zh-CN" altLang="en-US" sz="4400" dirty="0">
              <a:latin typeface="Adobe Heiti Std R" charset="-122"/>
              <a:ea typeface="Adobe Heiti Std R" charset="-122"/>
              <a:cs typeface="Adobe Heiti Std R" charset="-122"/>
            </a:endParaRPr>
          </a:p>
        </p:txBody>
      </p:sp>
      <p:sp>
        <p:nvSpPr>
          <p:cNvPr id="14" name="圆角矩形 13"/>
          <p:cNvSpPr/>
          <p:nvPr/>
        </p:nvSpPr>
        <p:spPr>
          <a:xfrm>
            <a:off x="5175052" y="2317638"/>
            <a:ext cx="3303108" cy="3299187"/>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950" b="1" smtClean="0">
                <a:latin typeface="Adobe Heiti Std R" charset="-122"/>
                <a:ea typeface="Adobe Heiti Std R" charset="-122"/>
                <a:cs typeface="Adobe Heiti Std R" charset="-122"/>
              </a:rPr>
              <a:t>面试</a:t>
            </a:r>
            <a:endParaRPr kumimoji="1" lang="en-US" altLang="zh-CN" sz="4950" b="1" dirty="0">
              <a:latin typeface="Adobe Heiti Std R" charset="-122"/>
              <a:ea typeface="Adobe Heiti Std R" charset="-122"/>
              <a:cs typeface="Adobe Heiti Std R" charset="-122"/>
            </a:endParaRPr>
          </a:p>
        </p:txBody>
      </p:sp>
      <p:sp>
        <p:nvSpPr>
          <p:cNvPr id="16" name="圆角矩形 15"/>
          <p:cNvSpPr/>
          <p:nvPr/>
        </p:nvSpPr>
        <p:spPr>
          <a:xfrm>
            <a:off x="5327452" y="2470038"/>
            <a:ext cx="3303108" cy="3299187"/>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950" b="1" smtClean="0">
                <a:latin typeface="Adobe Heiti Std R" charset="-122"/>
                <a:ea typeface="Adobe Heiti Std R" charset="-122"/>
                <a:cs typeface="Adobe Heiti Std R" charset="-122"/>
              </a:rPr>
              <a:t>面试</a:t>
            </a:r>
            <a:endParaRPr kumimoji="1" lang="en-US" altLang="zh-CN" sz="4950" b="1" dirty="0">
              <a:latin typeface="Adobe Heiti Std R" charset="-122"/>
              <a:ea typeface="Adobe Heiti Std R" charset="-122"/>
              <a:cs typeface="Adobe Heiti Std R" charset="-122"/>
            </a:endParaRPr>
          </a:p>
        </p:txBody>
      </p:sp>
      <p:sp>
        <p:nvSpPr>
          <p:cNvPr id="17" name="Freeform 5"/>
          <p:cNvSpPr>
            <a:spLocks/>
          </p:cNvSpPr>
          <p:nvPr/>
        </p:nvSpPr>
        <p:spPr bwMode="auto">
          <a:xfrm>
            <a:off x="-177701" y="5039976"/>
            <a:ext cx="9441662" cy="1818024"/>
          </a:xfrm>
          <a:custGeom>
            <a:avLst/>
            <a:gdLst>
              <a:gd name="T0" fmla="*/ 97 w 6466"/>
              <a:gd name="T1" fmla="*/ 722 h 848"/>
              <a:gd name="T2" fmla="*/ 191 w 6466"/>
              <a:gd name="T3" fmla="*/ 744 h 848"/>
              <a:gd name="T4" fmla="*/ 312 w 6466"/>
              <a:gd name="T5" fmla="*/ 736 h 848"/>
              <a:gd name="T6" fmla="*/ 385 w 6466"/>
              <a:gd name="T7" fmla="*/ 622 h 848"/>
              <a:gd name="T8" fmla="*/ 470 w 6466"/>
              <a:gd name="T9" fmla="*/ 600 h 848"/>
              <a:gd name="T10" fmla="*/ 529 w 6466"/>
              <a:gd name="T11" fmla="*/ 560 h 848"/>
              <a:gd name="T12" fmla="*/ 697 w 6466"/>
              <a:gd name="T13" fmla="*/ 560 h 848"/>
              <a:gd name="T14" fmla="*/ 896 w 6466"/>
              <a:gd name="T15" fmla="*/ 443 h 848"/>
              <a:gd name="T16" fmla="*/ 1007 w 6466"/>
              <a:gd name="T17" fmla="*/ 763 h 848"/>
              <a:gd name="T18" fmla="*/ 1090 w 6466"/>
              <a:gd name="T19" fmla="*/ 491 h 848"/>
              <a:gd name="T20" fmla="*/ 1168 w 6466"/>
              <a:gd name="T21" fmla="*/ 617 h 848"/>
              <a:gd name="T22" fmla="*/ 1333 w 6466"/>
              <a:gd name="T23" fmla="*/ 755 h 848"/>
              <a:gd name="T24" fmla="*/ 1584 w 6466"/>
              <a:gd name="T25" fmla="*/ 748 h 848"/>
              <a:gd name="T26" fmla="*/ 1660 w 6466"/>
              <a:gd name="T27" fmla="*/ 570 h 848"/>
              <a:gd name="T28" fmla="*/ 1790 w 6466"/>
              <a:gd name="T29" fmla="*/ 755 h 848"/>
              <a:gd name="T30" fmla="*/ 1865 w 6466"/>
              <a:gd name="T31" fmla="*/ 643 h 848"/>
              <a:gd name="T32" fmla="*/ 2038 w 6466"/>
              <a:gd name="T33" fmla="*/ 398 h 848"/>
              <a:gd name="T34" fmla="*/ 2199 w 6466"/>
              <a:gd name="T35" fmla="*/ 314 h 848"/>
              <a:gd name="T36" fmla="*/ 2303 w 6466"/>
              <a:gd name="T37" fmla="*/ 553 h 848"/>
              <a:gd name="T38" fmla="*/ 2369 w 6466"/>
              <a:gd name="T39" fmla="*/ 543 h 848"/>
              <a:gd name="T40" fmla="*/ 2459 w 6466"/>
              <a:gd name="T41" fmla="*/ 713 h 848"/>
              <a:gd name="T42" fmla="*/ 2539 w 6466"/>
              <a:gd name="T43" fmla="*/ 493 h 848"/>
              <a:gd name="T44" fmla="*/ 2745 w 6466"/>
              <a:gd name="T45" fmla="*/ 379 h 848"/>
              <a:gd name="T46" fmla="*/ 2851 w 6466"/>
              <a:gd name="T47" fmla="*/ 419 h 848"/>
              <a:gd name="T48" fmla="*/ 2941 w 6466"/>
              <a:gd name="T49" fmla="*/ 639 h 848"/>
              <a:gd name="T50" fmla="*/ 3014 w 6466"/>
              <a:gd name="T51" fmla="*/ 739 h 848"/>
              <a:gd name="T52" fmla="*/ 3218 w 6466"/>
              <a:gd name="T53" fmla="*/ 410 h 848"/>
              <a:gd name="T54" fmla="*/ 3336 w 6466"/>
              <a:gd name="T55" fmla="*/ 33 h 848"/>
              <a:gd name="T56" fmla="*/ 3466 w 6466"/>
              <a:gd name="T57" fmla="*/ 16 h 848"/>
              <a:gd name="T58" fmla="*/ 3662 w 6466"/>
              <a:gd name="T59" fmla="*/ 329 h 848"/>
              <a:gd name="T60" fmla="*/ 3851 w 6466"/>
              <a:gd name="T61" fmla="*/ 474 h 848"/>
              <a:gd name="T62" fmla="*/ 3967 w 6466"/>
              <a:gd name="T63" fmla="*/ 546 h 848"/>
              <a:gd name="T64" fmla="*/ 4057 w 6466"/>
              <a:gd name="T65" fmla="*/ 250 h 848"/>
              <a:gd name="T66" fmla="*/ 4208 w 6466"/>
              <a:gd name="T67" fmla="*/ 419 h 848"/>
              <a:gd name="T68" fmla="*/ 4334 w 6466"/>
              <a:gd name="T69" fmla="*/ 462 h 848"/>
              <a:gd name="T70" fmla="*/ 4440 w 6466"/>
              <a:gd name="T71" fmla="*/ 410 h 848"/>
              <a:gd name="T72" fmla="*/ 4494 w 6466"/>
              <a:gd name="T73" fmla="*/ 510 h 848"/>
              <a:gd name="T74" fmla="*/ 4603 w 6466"/>
              <a:gd name="T75" fmla="*/ 450 h 848"/>
              <a:gd name="T76" fmla="*/ 4695 w 6466"/>
              <a:gd name="T77" fmla="*/ 491 h 848"/>
              <a:gd name="T78" fmla="*/ 4773 w 6466"/>
              <a:gd name="T79" fmla="*/ 693 h 848"/>
              <a:gd name="T80" fmla="*/ 4807 w 6466"/>
              <a:gd name="T81" fmla="*/ 479 h 848"/>
              <a:gd name="T82" fmla="*/ 4878 w 6466"/>
              <a:gd name="T83" fmla="*/ 629 h 848"/>
              <a:gd name="T84" fmla="*/ 5000 w 6466"/>
              <a:gd name="T85" fmla="*/ 548 h 848"/>
              <a:gd name="T86" fmla="*/ 5052 w 6466"/>
              <a:gd name="T87" fmla="*/ 682 h 848"/>
              <a:gd name="T88" fmla="*/ 5149 w 6466"/>
              <a:gd name="T89" fmla="*/ 543 h 848"/>
              <a:gd name="T90" fmla="*/ 5220 w 6466"/>
              <a:gd name="T91" fmla="*/ 710 h 848"/>
              <a:gd name="T92" fmla="*/ 5395 w 6466"/>
              <a:gd name="T93" fmla="*/ 615 h 848"/>
              <a:gd name="T94" fmla="*/ 5495 w 6466"/>
              <a:gd name="T95" fmla="*/ 722 h 848"/>
              <a:gd name="T96" fmla="*/ 5537 w 6466"/>
              <a:gd name="T97" fmla="*/ 500 h 848"/>
              <a:gd name="T98" fmla="*/ 5707 w 6466"/>
              <a:gd name="T99" fmla="*/ 255 h 848"/>
              <a:gd name="T100" fmla="*/ 5783 w 6466"/>
              <a:gd name="T101" fmla="*/ 443 h 848"/>
              <a:gd name="T102" fmla="*/ 5968 w 6466"/>
              <a:gd name="T103" fmla="*/ 548 h 848"/>
              <a:gd name="T104" fmla="*/ 6072 w 6466"/>
              <a:gd name="T105" fmla="*/ 653 h 848"/>
              <a:gd name="T106" fmla="*/ 6239 w 6466"/>
              <a:gd name="T107" fmla="*/ 410 h 848"/>
              <a:gd name="T108" fmla="*/ 6365 w 6466"/>
              <a:gd name="T109" fmla="*/ 744 h 848"/>
              <a:gd name="T110" fmla="*/ 6466 w 6466"/>
              <a:gd name="T111" fmla="*/ 627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66" h="848">
                <a:moveTo>
                  <a:pt x="0" y="848"/>
                </a:moveTo>
                <a:lnTo>
                  <a:pt x="0" y="775"/>
                </a:lnTo>
                <a:lnTo>
                  <a:pt x="61" y="775"/>
                </a:lnTo>
                <a:lnTo>
                  <a:pt x="61" y="722"/>
                </a:lnTo>
                <a:lnTo>
                  <a:pt x="97" y="722"/>
                </a:lnTo>
                <a:lnTo>
                  <a:pt x="97" y="693"/>
                </a:lnTo>
                <a:lnTo>
                  <a:pt x="132" y="693"/>
                </a:lnTo>
                <a:lnTo>
                  <a:pt x="132" y="720"/>
                </a:lnTo>
                <a:lnTo>
                  <a:pt x="191" y="720"/>
                </a:lnTo>
                <a:lnTo>
                  <a:pt x="191" y="744"/>
                </a:lnTo>
                <a:lnTo>
                  <a:pt x="224" y="744"/>
                </a:lnTo>
                <a:lnTo>
                  <a:pt x="224" y="789"/>
                </a:lnTo>
                <a:lnTo>
                  <a:pt x="265" y="789"/>
                </a:lnTo>
                <a:lnTo>
                  <a:pt x="265" y="736"/>
                </a:lnTo>
                <a:lnTo>
                  <a:pt x="312" y="736"/>
                </a:lnTo>
                <a:lnTo>
                  <a:pt x="314" y="617"/>
                </a:lnTo>
                <a:lnTo>
                  <a:pt x="350" y="617"/>
                </a:lnTo>
                <a:lnTo>
                  <a:pt x="350" y="596"/>
                </a:lnTo>
                <a:lnTo>
                  <a:pt x="385" y="598"/>
                </a:lnTo>
                <a:lnTo>
                  <a:pt x="385" y="622"/>
                </a:lnTo>
                <a:lnTo>
                  <a:pt x="399" y="622"/>
                </a:lnTo>
                <a:lnTo>
                  <a:pt x="399" y="572"/>
                </a:lnTo>
                <a:lnTo>
                  <a:pt x="447" y="574"/>
                </a:lnTo>
                <a:lnTo>
                  <a:pt x="447" y="600"/>
                </a:lnTo>
                <a:lnTo>
                  <a:pt x="470" y="600"/>
                </a:lnTo>
                <a:lnTo>
                  <a:pt x="470" y="744"/>
                </a:lnTo>
                <a:lnTo>
                  <a:pt x="496" y="744"/>
                </a:lnTo>
                <a:lnTo>
                  <a:pt x="496" y="772"/>
                </a:lnTo>
                <a:lnTo>
                  <a:pt x="529" y="772"/>
                </a:lnTo>
                <a:lnTo>
                  <a:pt x="529" y="560"/>
                </a:lnTo>
                <a:lnTo>
                  <a:pt x="567" y="560"/>
                </a:lnTo>
                <a:lnTo>
                  <a:pt x="567" y="536"/>
                </a:lnTo>
                <a:lnTo>
                  <a:pt x="655" y="536"/>
                </a:lnTo>
                <a:lnTo>
                  <a:pt x="655" y="560"/>
                </a:lnTo>
                <a:lnTo>
                  <a:pt x="697" y="560"/>
                </a:lnTo>
                <a:lnTo>
                  <a:pt x="697" y="767"/>
                </a:lnTo>
                <a:lnTo>
                  <a:pt x="875" y="767"/>
                </a:lnTo>
                <a:lnTo>
                  <a:pt x="875" y="472"/>
                </a:lnTo>
                <a:lnTo>
                  <a:pt x="896" y="472"/>
                </a:lnTo>
                <a:lnTo>
                  <a:pt x="896" y="443"/>
                </a:lnTo>
                <a:lnTo>
                  <a:pt x="945" y="443"/>
                </a:lnTo>
                <a:lnTo>
                  <a:pt x="945" y="467"/>
                </a:lnTo>
                <a:lnTo>
                  <a:pt x="976" y="467"/>
                </a:lnTo>
                <a:lnTo>
                  <a:pt x="976" y="763"/>
                </a:lnTo>
                <a:lnTo>
                  <a:pt x="1007" y="763"/>
                </a:lnTo>
                <a:lnTo>
                  <a:pt x="1007" y="498"/>
                </a:lnTo>
                <a:lnTo>
                  <a:pt x="1028" y="498"/>
                </a:lnTo>
                <a:lnTo>
                  <a:pt x="1028" y="467"/>
                </a:lnTo>
                <a:lnTo>
                  <a:pt x="1090" y="467"/>
                </a:lnTo>
                <a:lnTo>
                  <a:pt x="1090" y="491"/>
                </a:lnTo>
                <a:lnTo>
                  <a:pt x="1113" y="491"/>
                </a:lnTo>
                <a:lnTo>
                  <a:pt x="1113" y="648"/>
                </a:lnTo>
                <a:lnTo>
                  <a:pt x="1139" y="648"/>
                </a:lnTo>
                <a:lnTo>
                  <a:pt x="1139" y="617"/>
                </a:lnTo>
                <a:lnTo>
                  <a:pt x="1168" y="617"/>
                </a:lnTo>
                <a:lnTo>
                  <a:pt x="1168" y="648"/>
                </a:lnTo>
                <a:lnTo>
                  <a:pt x="1194" y="648"/>
                </a:lnTo>
                <a:lnTo>
                  <a:pt x="1194" y="598"/>
                </a:lnTo>
                <a:lnTo>
                  <a:pt x="1333" y="598"/>
                </a:lnTo>
                <a:lnTo>
                  <a:pt x="1333" y="755"/>
                </a:lnTo>
                <a:lnTo>
                  <a:pt x="1376" y="755"/>
                </a:lnTo>
                <a:lnTo>
                  <a:pt x="1378" y="651"/>
                </a:lnTo>
                <a:lnTo>
                  <a:pt x="1513" y="651"/>
                </a:lnTo>
                <a:lnTo>
                  <a:pt x="1513" y="746"/>
                </a:lnTo>
                <a:lnTo>
                  <a:pt x="1584" y="748"/>
                </a:lnTo>
                <a:lnTo>
                  <a:pt x="1584" y="572"/>
                </a:lnTo>
                <a:lnTo>
                  <a:pt x="1608" y="572"/>
                </a:lnTo>
                <a:lnTo>
                  <a:pt x="1608" y="541"/>
                </a:lnTo>
                <a:lnTo>
                  <a:pt x="1660" y="541"/>
                </a:lnTo>
                <a:lnTo>
                  <a:pt x="1660" y="570"/>
                </a:lnTo>
                <a:lnTo>
                  <a:pt x="1714" y="570"/>
                </a:lnTo>
                <a:lnTo>
                  <a:pt x="1714" y="600"/>
                </a:lnTo>
                <a:lnTo>
                  <a:pt x="1761" y="600"/>
                </a:lnTo>
                <a:lnTo>
                  <a:pt x="1759" y="755"/>
                </a:lnTo>
                <a:lnTo>
                  <a:pt x="1790" y="755"/>
                </a:lnTo>
                <a:lnTo>
                  <a:pt x="1792" y="641"/>
                </a:lnTo>
                <a:lnTo>
                  <a:pt x="1811" y="641"/>
                </a:lnTo>
                <a:lnTo>
                  <a:pt x="1811" y="615"/>
                </a:lnTo>
                <a:lnTo>
                  <a:pt x="1865" y="615"/>
                </a:lnTo>
                <a:lnTo>
                  <a:pt x="1865" y="643"/>
                </a:lnTo>
                <a:lnTo>
                  <a:pt x="1898" y="643"/>
                </a:lnTo>
                <a:lnTo>
                  <a:pt x="1898" y="732"/>
                </a:lnTo>
                <a:lnTo>
                  <a:pt x="2021" y="732"/>
                </a:lnTo>
                <a:lnTo>
                  <a:pt x="2024" y="398"/>
                </a:lnTo>
                <a:lnTo>
                  <a:pt x="2038" y="398"/>
                </a:lnTo>
                <a:lnTo>
                  <a:pt x="2038" y="317"/>
                </a:lnTo>
                <a:lnTo>
                  <a:pt x="2061" y="317"/>
                </a:lnTo>
                <a:lnTo>
                  <a:pt x="2061" y="267"/>
                </a:lnTo>
                <a:lnTo>
                  <a:pt x="2199" y="267"/>
                </a:lnTo>
                <a:lnTo>
                  <a:pt x="2199" y="314"/>
                </a:lnTo>
                <a:lnTo>
                  <a:pt x="2241" y="314"/>
                </a:lnTo>
                <a:lnTo>
                  <a:pt x="2239" y="753"/>
                </a:lnTo>
                <a:lnTo>
                  <a:pt x="2281" y="753"/>
                </a:lnTo>
                <a:lnTo>
                  <a:pt x="2281" y="553"/>
                </a:lnTo>
                <a:lnTo>
                  <a:pt x="2303" y="553"/>
                </a:lnTo>
                <a:lnTo>
                  <a:pt x="2303" y="493"/>
                </a:lnTo>
                <a:lnTo>
                  <a:pt x="2333" y="493"/>
                </a:lnTo>
                <a:lnTo>
                  <a:pt x="2333" y="522"/>
                </a:lnTo>
                <a:lnTo>
                  <a:pt x="2369" y="522"/>
                </a:lnTo>
                <a:lnTo>
                  <a:pt x="2369" y="543"/>
                </a:lnTo>
                <a:lnTo>
                  <a:pt x="2400" y="543"/>
                </a:lnTo>
                <a:lnTo>
                  <a:pt x="2397" y="755"/>
                </a:lnTo>
                <a:lnTo>
                  <a:pt x="2423" y="755"/>
                </a:lnTo>
                <a:lnTo>
                  <a:pt x="2423" y="710"/>
                </a:lnTo>
                <a:lnTo>
                  <a:pt x="2459" y="713"/>
                </a:lnTo>
                <a:lnTo>
                  <a:pt x="2459" y="488"/>
                </a:lnTo>
                <a:lnTo>
                  <a:pt x="2475" y="488"/>
                </a:lnTo>
                <a:lnTo>
                  <a:pt x="2489" y="469"/>
                </a:lnTo>
                <a:lnTo>
                  <a:pt x="2539" y="469"/>
                </a:lnTo>
                <a:lnTo>
                  <a:pt x="2539" y="493"/>
                </a:lnTo>
                <a:lnTo>
                  <a:pt x="2563" y="493"/>
                </a:lnTo>
                <a:lnTo>
                  <a:pt x="2560" y="741"/>
                </a:lnTo>
                <a:lnTo>
                  <a:pt x="2683" y="744"/>
                </a:lnTo>
                <a:lnTo>
                  <a:pt x="2683" y="379"/>
                </a:lnTo>
                <a:lnTo>
                  <a:pt x="2745" y="379"/>
                </a:lnTo>
                <a:lnTo>
                  <a:pt x="2745" y="410"/>
                </a:lnTo>
                <a:lnTo>
                  <a:pt x="2759" y="410"/>
                </a:lnTo>
                <a:lnTo>
                  <a:pt x="2759" y="391"/>
                </a:lnTo>
                <a:lnTo>
                  <a:pt x="2851" y="391"/>
                </a:lnTo>
                <a:lnTo>
                  <a:pt x="2851" y="419"/>
                </a:lnTo>
                <a:lnTo>
                  <a:pt x="2877" y="419"/>
                </a:lnTo>
                <a:lnTo>
                  <a:pt x="2877" y="741"/>
                </a:lnTo>
                <a:lnTo>
                  <a:pt x="2913" y="741"/>
                </a:lnTo>
                <a:lnTo>
                  <a:pt x="2913" y="639"/>
                </a:lnTo>
                <a:lnTo>
                  <a:pt x="2941" y="639"/>
                </a:lnTo>
                <a:lnTo>
                  <a:pt x="2941" y="612"/>
                </a:lnTo>
                <a:lnTo>
                  <a:pt x="2977" y="612"/>
                </a:lnTo>
                <a:lnTo>
                  <a:pt x="2977" y="639"/>
                </a:lnTo>
                <a:lnTo>
                  <a:pt x="3017" y="641"/>
                </a:lnTo>
                <a:lnTo>
                  <a:pt x="3014" y="739"/>
                </a:lnTo>
                <a:lnTo>
                  <a:pt x="3071" y="739"/>
                </a:lnTo>
                <a:lnTo>
                  <a:pt x="3073" y="493"/>
                </a:lnTo>
                <a:lnTo>
                  <a:pt x="3092" y="493"/>
                </a:lnTo>
                <a:lnTo>
                  <a:pt x="3092" y="410"/>
                </a:lnTo>
                <a:lnTo>
                  <a:pt x="3218" y="410"/>
                </a:lnTo>
                <a:lnTo>
                  <a:pt x="3218" y="446"/>
                </a:lnTo>
                <a:lnTo>
                  <a:pt x="3248" y="446"/>
                </a:lnTo>
                <a:lnTo>
                  <a:pt x="3248" y="605"/>
                </a:lnTo>
                <a:lnTo>
                  <a:pt x="3334" y="605"/>
                </a:lnTo>
                <a:lnTo>
                  <a:pt x="3336" y="33"/>
                </a:lnTo>
                <a:lnTo>
                  <a:pt x="3348" y="33"/>
                </a:lnTo>
                <a:lnTo>
                  <a:pt x="3348" y="0"/>
                </a:lnTo>
                <a:lnTo>
                  <a:pt x="3423" y="0"/>
                </a:lnTo>
                <a:lnTo>
                  <a:pt x="3423" y="16"/>
                </a:lnTo>
                <a:lnTo>
                  <a:pt x="3466" y="16"/>
                </a:lnTo>
                <a:lnTo>
                  <a:pt x="3464" y="620"/>
                </a:lnTo>
                <a:lnTo>
                  <a:pt x="3575" y="620"/>
                </a:lnTo>
                <a:lnTo>
                  <a:pt x="3577" y="460"/>
                </a:lnTo>
                <a:lnTo>
                  <a:pt x="3662" y="460"/>
                </a:lnTo>
                <a:lnTo>
                  <a:pt x="3662" y="329"/>
                </a:lnTo>
                <a:lnTo>
                  <a:pt x="3788" y="331"/>
                </a:lnTo>
                <a:lnTo>
                  <a:pt x="3785" y="372"/>
                </a:lnTo>
                <a:lnTo>
                  <a:pt x="3816" y="372"/>
                </a:lnTo>
                <a:lnTo>
                  <a:pt x="3816" y="474"/>
                </a:lnTo>
                <a:lnTo>
                  <a:pt x="3851" y="474"/>
                </a:lnTo>
                <a:lnTo>
                  <a:pt x="3851" y="441"/>
                </a:lnTo>
                <a:lnTo>
                  <a:pt x="3932" y="441"/>
                </a:lnTo>
                <a:lnTo>
                  <a:pt x="3932" y="477"/>
                </a:lnTo>
                <a:lnTo>
                  <a:pt x="3970" y="479"/>
                </a:lnTo>
                <a:lnTo>
                  <a:pt x="3967" y="546"/>
                </a:lnTo>
                <a:lnTo>
                  <a:pt x="3991" y="546"/>
                </a:lnTo>
                <a:lnTo>
                  <a:pt x="3991" y="298"/>
                </a:lnTo>
                <a:lnTo>
                  <a:pt x="4014" y="298"/>
                </a:lnTo>
                <a:lnTo>
                  <a:pt x="4014" y="250"/>
                </a:lnTo>
                <a:lnTo>
                  <a:pt x="4057" y="250"/>
                </a:lnTo>
                <a:lnTo>
                  <a:pt x="4111" y="250"/>
                </a:lnTo>
                <a:lnTo>
                  <a:pt x="4111" y="274"/>
                </a:lnTo>
                <a:lnTo>
                  <a:pt x="4159" y="274"/>
                </a:lnTo>
                <a:lnTo>
                  <a:pt x="4159" y="419"/>
                </a:lnTo>
                <a:lnTo>
                  <a:pt x="4208" y="419"/>
                </a:lnTo>
                <a:lnTo>
                  <a:pt x="4208" y="384"/>
                </a:lnTo>
                <a:lnTo>
                  <a:pt x="4263" y="386"/>
                </a:lnTo>
                <a:lnTo>
                  <a:pt x="4263" y="410"/>
                </a:lnTo>
                <a:lnTo>
                  <a:pt x="4334" y="410"/>
                </a:lnTo>
                <a:lnTo>
                  <a:pt x="4334" y="462"/>
                </a:lnTo>
                <a:lnTo>
                  <a:pt x="4360" y="462"/>
                </a:lnTo>
                <a:lnTo>
                  <a:pt x="4360" y="436"/>
                </a:lnTo>
                <a:lnTo>
                  <a:pt x="4383" y="436"/>
                </a:lnTo>
                <a:lnTo>
                  <a:pt x="4383" y="410"/>
                </a:lnTo>
                <a:lnTo>
                  <a:pt x="4440" y="410"/>
                </a:lnTo>
                <a:lnTo>
                  <a:pt x="4438" y="436"/>
                </a:lnTo>
                <a:lnTo>
                  <a:pt x="4478" y="436"/>
                </a:lnTo>
                <a:lnTo>
                  <a:pt x="4478" y="455"/>
                </a:lnTo>
                <a:lnTo>
                  <a:pt x="4494" y="455"/>
                </a:lnTo>
                <a:lnTo>
                  <a:pt x="4494" y="510"/>
                </a:lnTo>
                <a:lnTo>
                  <a:pt x="4523" y="510"/>
                </a:lnTo>
                <a:lnTo>
                  <a:pt x="4523" y="474"/>
                </a:lnTo>
                <a:lnTo>
                  <a:pt x="4580" y="474"/>
                </a:lnTo>
                <a:lnTo>
                  <a:pt x="4580" y="450"/>
                </a:lnTo>
                <a:lnTo>
                  <a:pt x="4603" y="450"/>
                </a:lnTo>
                <a:lnTo>
                  <a:pt x="4603" y="438"/>
                </a:lnTo>
                <a:lnTo>
                  <a:pt x="4658" y="438"/>
                </a:lnTo>
                <a:lnTo>
                  <a:pt x="4658" y="465"/>
                </a:lnTo>
                <a:lnTo>
                  <a:pt x="4695" y="465"/>
                </a:lnTo>
                <a:lnTo>
                  <a:pt x="4695" y="491"/>
                </a:lnTo>
                <a:lnTo>
                  <a:pt x="4743" y="491"/>
                </a:lnTo>
                <a:lnTo>
                  <a:pt x="4743" y="524"/>
                </a:lnTo>
                <a:lnTo>
                  <a:pt x="4764" y="524"/>
                </a:lnTo>
                <a:lnTo>
                  <a:pt x="4764" y="693"/>
                </a:lnTo>
                <a:lnTo>
                  <a:pt x="4773" y="693"/>
                </a:lnTo>
                <a:lnTo>
                  <a:pt x="4773" y="646"/>
                </a:lnTo>
                <a:lnTo>
                  <a:pt x="4792" y="646"/>
                </a:lnTo>
                <a:lnTo>
                  <a:pt x="4795" y="503"/>
                </a:lnTo>
                <a:lnTo>
                  <a:pt x="4807" y="503"/>
                </a:lnTo>
                <a:lnTo>
                  <a:pt x="4807" y="479"/>
                </a:lnTo>
                <a:lnTo>
                  <a:pt x="4847" y="479"/>
                </a:lnTo>
                <a:lnTo>
                  <a:pt x="4847" y="500"/>
                </a:lnTo>
                <a:lnTo>
                  <a:pt x="4861" y="500"/>
                </a:lnTo>
                <a:lnTo>
                  <a:pt x="4859" y="629"/>
                </a:lnTo>
                <a:lnTo>
                  <a:pt x="4878" y="629"/>
                </a:lnTo>
                <a:lnTo>
                  <a:pt x="4880" y="438"/>
                </a:lnTo>
                <a:lnTo>
                  <a:pt x="4989" y="441"/>
                </a:lnTo>
                <a:lnTo>
                  <a:pt x="4989" y="491"/>
                </a:lnTo>
                <a:lnTo>
                  <a:pt x="5003" y="491"/>
                </a:lnTo>
                <a:lnTo>
                  <a:pt x="5000" y="548"/>
                </a:lnTo>
                <a:lnTo>
                  <a:pt x="5010" y="548"/>
                </a:lnTo>
                <a:lnTo>
                  <a:pt x="5010" y="703"/>
                </a:lnTo>
                <a:lnTo>
                  <a:pt x="5041" y="703"/>
                </a:lnTo>
                <a:lnTo>
                  <a:pt x="5041" y="682"/>
                </a:lnTo>
                <a:lnTo>
                  <a:pt x="5052" y="682"/>
                </a:lnTo>
                <a:lnTo>
                  <a:pt x="5055" y="627"/>
                </a:lnTo>
                <a:lnTo>
                  <a:pt x="5067" y="627"/>
                </a:lnTo>
                <a:lnTo>
                  <a:pt x="5067" y="415"/>
                </a:lnTo>
                <a:lnTo>
                  <a:pt x="5149" y="415"/>
                </a:lnTo>
                <a:lnTo>
                  <a:pt x="5149" y="543"/>
                </a:lnTo>
                <a:lnTo>
                  <a:pt x="5161" y="543"/>
                </a:lnTo>
                <a:lnTo>
                  <a:pt x="5161" y="629"/>
                </a:lnTo>
                <a:lnTo>
                  <a:pt x="5199" y="631"/>
                </a:lnTo>
                <a:lnTo>
                  <a:pt x="5199" y="710"/>
                </a:lnTo>
                <a:lnTo>
                  <a:pt x="5220" y="710"/>
                </a:lnTo>
                <a:lnTo>
                  <a:pt x="5223" y="670"/>
                </a:lnTo>
                <a:lnTo>
                  <a:pt x="5261" y="670"/>
                </a:lnTo>
                <a:lnTo>
                  <a:pt x="5261" y="643"/>
                </a:lnTo>
                <a:lnTo>
                  <a:pt x="5395" y="643"/>
                </a:lnTo>
                <a:lnTo>
                  <a:pt x="5395" y="615"/>
                </a:lnTo>
                <a:lnTo>
                  <a:pt x="5431" y="615"/>
                </a:lnTo>
                <a:lnTo>
                  <a:pt x="5428" y="648"/>
                </a:lnTo>
                <a:lnTo>
                  <a:pt x="5464" y="648"/>
                </a:lnTo>
                <a:lnTo>
                  <a:pt x="5464" y="722"/>
                </a:lnTo>
                <a:lnTo>
                  <a:pt x="5495" y="722"/>
                </a:lnTo>
                <a:lnTo>
                  <a:pt x="5495" y="653"/>
                </a:lnTo>
                <a:lnTo>
                  <a:pt x="5516" y="653"/>
                </a:lnTo>
                <a:lnTo>
                  <a:pt x="5516" y="546"/>
                </a:lnTo>
                <a:lnTo>
                  <a:pt x="5537" y="546"/>
                </a:lnTo>
                <a:lnTo>
                  <a:pt x="5537" y="500"/>
                </a:lnTo>
                <a:lnTo>
                  <a:pt x="5561" y="503"/>
                </a:lnTo>
                <a:lnTo>
                  <a:pt x="5575" y="484"/>
                </a:lnTo>
                <a:lnTo>
                  <a:pt x="5618" y="484"/>
                </a:lnTo>
                <a:lnTo>
                  <a:pt x="5618" y="255"/>
                </a:lnTo>
                <a:lnTo>
                  <a:pt x="5707" y="255"/>
                </a:lnTo>
                <a:lnTo>
                  <a:pt x="5705" y="486"/>
                </a:lnTo>
                <a:lnTo>
                  <a:pt x="5755" y="486"/>
                </a:lnTo>
                <a:lnTo>
                  <a:pt x="5755" y="662"/>
                </a:lnTo>
                <a:lnTo>
                  <a:pt x="5781" y="662"/>
                </a:lnTo>
                <a:lnTo>
                  <a:pt x="5783" y="443"/>
                </a:lnTo>
                <a:lnTo>
                  <a:pt x="5859" y="443"/>
                </a:lnTo>
                <a:lnTo>
                  <a:pt x="5859" y="467"/>
                </a:lnTo>
                <a:lnTo>
                  <a:pt x="5932" y="467"/>
                </a:lnTo>
                <a:lnTo>
                  <a:pt x="5932" y="548"/>
                </a:lnTo>
                <a:lnTo>
                  <a:pt x="5968" y="548"/>
                </a:lnTo>
                <a:lnTo>
                  <a:pt x="5968" y="488"/>
                </a:lnTo>
                <a:lnTo>
                  <a:pt x="6022" y="488"/>
                </a:lnTo>
                <a:lnTo>
                  <a:pt x="6022" y="455"/>
                </a:lnTo>
                <a:lnTo>
                  <a:pt x="6072" y="455"/>
                </a:lnTo>
                <a:lnTo>
                  <a:pt x="6072" y="653"/>
                </a:lnTo>
                <a:lnTo>
                  <a:pt x="6145" y="653"/>
                </a:lnTo>
                <a:lnTo>
                  <a:pt x="6147" y="429"/>
                </a:lnTo>
                <a:lnTo>
                  <a:pt x="6159" y="429"/>
                </a:lnTo>
                <a:lnTo>
                  <a:pt x="6159" y="410"/>
                </a:lnTo>
                <a:lnTo>
                  <a:pt x="6239" y="410"/>
                </a:lnTo>
                <a:lnTo>
                  <a:pt x="6237" y="446"/>
                </a:lnTo>
                <a:lnTo>
                  <a:pt x="6325" y="446"/>
                </a:lnTo>
                <a:lnTo>
                  <a:pt x="6325" y="674"/>
                </a:lnTo>
                <a:lnTo>
                  <a:pt x="6365" y="674"/>
                </a:lnTo>
                <a:lnTo>
                  <a:pt x="6365" y="744"/>
                </a:lnTo>
                <a:lnTo>
                  <a:pt x="6410" y="744"/>
                </a:lnTo>
                <a:lnTo>
                  <a:pt x="6412" y="660"/>
                </a:lnTo>
                <a:lnTo>
                  <a:pt x="6436" y="660"/>
                </a:lnTo>
                <a:lnTo>
                  <a:pt x="6436" y="627"/>
                </a:lnTo>
                <a:lnTo>
                  <a:pt x="6466" y="627"/>
                </a:lnTo>
                <a:lnTo>
                  <a:pt x="6466" y="829"/>
                </a:lnTo>
                <a:lnTo>
                  <a:pt x="0" y="848"/>
                </a:lnTo>
                <a:close/>
              </a:path>
            </a:pathLst>
          </a:custGeom>
          <a:noFill/>
          <a:ln w="9525">
            <a:solidFill>
              <a:schemeClr val="bg1">
                <a:alpha val="54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1438832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7" name="文本框 6"/>
          <p:cNvSpPr txBox="1"/>
          <p:nvPr/>
        </p:nvSpPr>
        <p:spPr>
          <a:xfrm>
            <a:off x="1858459" y="2348519"/>
            <a:ext cx="5567550" cy="1938992"/>
          </a:xfrm>
          <a:prstGeom prst="rect">
            <a:avLst/>
          </a:prstGeom>
          <a:noFill/>
        </p:spPr>
        <p:txBody>
          <a:bodyPr wrap="none" rtlCol="0">
            <a:spAutoFit/>
          </a:bodyPr>
          <a:lstStyle/>
          <a:p>
            <a:pPr algn="ctr"/>
            <a:r>
              <a:rPr kumimoji="1" lang="en-US" altLang="zh-CN" sz="12000" b="1" dirty="0" smtClean="0">
                <a:solidFill>
                  <a:schemeClr val="bg1"/>
                </a:solidFill>
                <a:latin typeface="Adobe Heiti Std R" charset="-122"/>
                <a:ea typeface="Adobe Heiti Std R" charset="-122"/>
                <a:cs typeface="Adobe Heiti Std R" charset="-122"/>
              </a:rPr>
              <a:t>Thanks!</a:t>
            </a:r>
            <a:endParaRPr kumimoji="1" lang="zh-CN" altLang="en-US" sz="12000" b="1" dirty="0">
              <a:solidFill>
                <a:schemeClr val="bg1"/>
              </a:solidFill>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891676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437" name="Freeform 6"/>
          <p:cNvSpPr>
            <a:spLocks/>
          </p:cNvSpPr>
          <p:nvPr/>
        </p:nvSpPr>
        <p:spPr bwMode="auto">
          <a:xfrm>
            <a:off x="1644849" y="4314825"/>
            <a:ext cx="1874044" cy="953691"/>
          </a:xfrm>
          <a:custGeom>
            <a:avLst/>
            <a:gdLst>
              <a:gd name="T0" fmla="*/ 2147483646 w 4367"/>
              <a:gd name="T1" fmla="*/ 2147483646 h 2224"/>
              <a:gd name="T2" fmla="*/ 2147483646 w 4367"/>
              <a:gd name="T3" fmla="*/ 2147483646 h 2224"/>
              <a:gd name="T4" fmla="*/ 2147483646 w 4367"/>
              <a:gd name="T5" fmla="*/ 2147483646 h 2224"/>
              <a:gd name="T6" fmla="*/ 2147483646 w 4367"/>
              <a:gd name="T7" fmla="*/ 0 h 2224"/>
              <a:gd name="T8" fmla="*/ 2147483646 w 4367"/>
              <a:gd name="T9" fmla="*/ 2147483646 h 2224"/>
              <a:gd name="T10" fmla="*/ 2147483646 w 4367"/>
              <a:gd name="T11" fmla="*/ 2147483646 h 2224"/>
              <a:gd name="T12" fmla="*/ 2147483646 w 4367"/>
              <a:gd name="T13" fmla="*/ 2147483646 h 2224"/>
              <a:gd name="T14" fmla="*/ 2147483646 w 4367"/>
              <a:gd name="T15" fmla="*/ 2147483646 h 2224"/>
              <a:gd name="T16" fmla="*/ 2147483646 w 4367"/>
              <a:gd name="T17" fmla="*/ 2147483646 h 2224"/>
              <a:gd name="T18" fmla="*/ 2147483646 w 4367"/>
              <a:gd name="T19" fmla="*/ 2147483646 h 2224"/>
              <a:gd name="T20" fmla="*/ 2147483646 w 4367"/>
              <a:gd name="T21" fmla="*/ 2147483646 h 2224"/>
              <a:gd name="T22" fmla="*/ 0 w 4367"/>
              <a:gd name="T23" fmla="*/ 2147483646 h 2224"/>
              <a:gd name="T24" fmla="*/ 0 w 4367"/>
              <a:gd name="T25" fmla="*/ 2147483646 h 2224"/>
              <a:gd name="T26" fmla="*/ 2147483646 w 4367"/>
              <a:gd name="T27" fmla="*/ 2147483646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1B89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Adobe Heiti Std R" charset="-122"/>
              <a:ea typeface="Adobe Heiti Std R" charset="-122"/>
              <a:cs typeface="Adobe Heiti Std R" charset="-122"/>
            </a:endParaRPr>
          </a:p>
        </p:txBody>
      </p:sp>
      <p:sp>
        <p:nvSpPr>
          <p:cNvPr id="18438" name="Freeform 7"/>
          <p:cNvSpPr>
            <a:spLocks/>
          </p:cNvSpPr>
          <p:nvPr/>
        </p:nvSpPr>
        <p:spPr bwMode="auto">
          <a:xfrm>
            <a:off x="1644849" y="1808560"/>
            <a:ext cx="1874044" cy="2580084"/>
          </a:xfrm>
          <a:custGeom>
            <a:avLst/>
            <a:gdLst>
              <a:gd name="T0" fmla="*/ 2147483646 w 4367"/>
              <a:gd name="T1" fmla="*/ 0 h 6013"/>
              <a:gd name="T2" fmla="*/ 2147483646 w 4367"/>
              <a:gd name="T3" fmla="*/ 0 h 6013"/>
              <a:gd name="T4" fmla="*/ 2147483646 w 4367"/>
              <a:gd name="T5" fmla="*/ 2147483646 h 6013"/>
              <a:gd name="T6" fmla="*/ 2147483646 w 4367"/>
              <a:gd name="T7" fmla="*/ 2147483646 h 6013"/>
              <a:gd name="T8" fmla="*/ 2147483646 w 4367"/>
              <a:gd name="T9" fmla="*/ 2147483646 h 6013"/>
              <a:gd name="T10" fmla="*/ 2147483646 w 4367"/>
              <a:gd name="T11" fmla="*/ 2147483646 h 6013"/>
              <a:gd name="T12" fmla="*/ 2147483646 w 4367"/>
              <a:gd name="T13" fmla="*/ 2147483646 h 6013"/>
              <a:gd name="T14" fmla="*/ 2147483646 w 4367"/>
              <a:gd name="T15" fmla="*/ 2147483646 h 6013"/>
              <a:gd name="T16" fmla="*/ 2147483646 w 4367"/>
              <a:gd name="T17" fmla="*/ 2147483646 h 6013"/>
              <a:gd name="T18" fmla="*/ 0 w 4367"/>
              <a:gd name="T19" fmla="*/ 2147483646 h 6013"/>
              <a:gd name="T20" fmla="*/ 0 w 4367"/>
              <a:gd name="T21" fmla="*/ 2147483646 h 6013"/>
              <a:gd name="T22" fmla="*/ 2147483646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3"/>
            <a:srcRect/>
            <a:stretch>
              <a:fillRect/>
            </a:stretch>
          </a:blipFill>
          <a:ln>
            <a:noFill/>
          </a:ln>
        </p:spPr>
        <p:txBody>
          <a:bodyPr/>
          <a:lstStyle/>
          <a:p>
            <a:endParaRPr lang="zh-CN" altLang="en-US" sz="1350" dirty="0">
              <a:latin typeface="Adobe Heiti Std R" charset="-122"/>
              <a:ea typeface="Adobe Heiti Std R" charset="-122"/>
              <a:cs typeface="Adobe Heiti Std R" charset="-122"/>
            </a:endParaRPr>
          </a:p>
        </p:txBody>
      </p:sp>
      <p:sp>
        <p:nvSpPr>
          <p:cNvPr id="18439" name="Freeform 6"/>
          <p:cNvSpPr>
            <a:spLocks/>
          </p:cNvSpPr>
          <p:nvPr/>
        </p:nvSpPr>
        <p:spPr bwMode="auto">
          <a:xfrm>
            <a:off x="3620097" y="4314825"/>
            <a:ext cx="1874044" cy="953691"/>
          </a:xfrm>
          <a:custGeom>
            <a:avLst/>
            <a:gdLst>
              <a:gd name="T0" fmla="*/ 2147483646 w 4367"/>
              <a:gd name="T1" fmla="*/ 2147483646 h 2224"/>
              <a:gd name="T2" fmla="*/ 2147483646 w 4367"/>
              <a:gd name="T3" fmla="*/ 2147483646 h 2224"/>
              <a:gd name="T4" fmla="*/ 2147483646 w 4367"/>
              <a:gd name="T5" fmla="*/ 2147483646 h 2224"/>
              <a:gd name="T6" fmla="*/ 2147483646 w 4367"/>
              <a:gd name="T7" fmla="*/ 0 h 2224"/>
              <a:gd name="T8" fmla="*/ 2147483646 w 4367"/>
              <a:gd name="T9" fmla="*/ 2147483646 h 2224"/>
              <a:gd name="T10" fmla="*/ 2147483646 w 4367"/>
              <a:gd name="T11" fmla="*/ 2147483646 h 2224"/>
              <a:gd name="T12" fmla="*/ 2147483646 w 4367"/>
              <a:gd name="T13" fmla="*/ 2147483646 h 2224"/>
              <a:gd name="T14" fmla="*/ 2147483646 w 4367"/>
              <a:gd name="T15" fmla="*/ 2147483646 h 2224"/>
              <a:gd name="T16" fmla="*/ 2147483646 w 4367"/>
              <a:gd name="T17" fmla="*/ 2147483646 h 2224"/>
              <a:gd name="T18" fmla="*/ 2147483646 w 4367"/>
              <a:gd name="T19" fmla="*/ 2147483646 h 2224"/>
              <a:gd name="T20" fmla="*/ 2147483646 w 4367"/>
              <a:gd name="T21" fmla="*/ 2147483646 h 2224"/>
              <a:gd name="T22" fmla="*/ 0 w 4367"/>
              <a:gd name="T23" fmla="*/ 2147483646 h 2224"/>
              <a:gd name="T24" fmla="*/ 0 w 4367"/>
              <a:gd name="T25" fmla="*/ 2147483646 h 2224"/>
              <a:gd name="T26" fmla="*/ 2147483646 w 4367"/>
              <a:gd name="T27" fmla="*/ 2147483646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53C2C3"/>
          </a:solidFill>
          <a:ln>
            <a:noFill/>
          </a:ln>
        </p:spPr>
        <p:txBody>
          <a:bodyPr/>
          <a:lstStyle/>
          <a:p>
            <a:endParaRPr lang="zh-CN" altLang="en-US" sz="1350">
              <a:latin typeface="Adobe Heiti Std R" charset="-122"/>
              <a:ea typeface="Adobe Heiti Std R" charset="-122"/>
              <a:cs typeface="Adobe Heiti Std R" charset="-122"/>
            </a:endParaRPr>
          </a:p>
        </p:txBody>
      </p:sp>
      <p:sp>
        <p:nvSpPr>
          <p:cNvPr id="18440" name="Freeform 7"/>
          <p:cNvSpPr>
            <a:spLocks/>
          </p:cNvSpPr>
          <p:nvPr/>
        </p:nvSpPr>
        <p:spPr bwMode="auto">
          <a:xfrm>
            <a:off x="3620097" y="1808560"/>
            <a:ext cx="1874044" cy="2580084"/>
          </a:xfrm>
          <a:custGeom>
            <a:avLst/>
            <a:gdLst>
              <a:gd name="T0" fmla="*/ 2147483646 w 4367"/>
              <a:gd name="T1" fmla="*/ 0 h 6013"/>
              <a:gd name="T2" fmla="*/ 2147483646 w 4367"/>
              <a:gd name="T3" fmla="*/ 0 h 6013"/>
              <a:gd name="T4" fmla="*/ 2147483646 w 4367"/>
              <a:gd name="T5" fmla="*/ 2147483646 h 6013"/>
              <a:gd name="T6" fmla="*/ 2147483646 w 4367"/>
              <a:gd name="T7" fmla="*/ 2147483646 h 6013"/>
              <a:gd name="T8" fmla="*/ 2147483646 w 4367"/>
              <a:gd name="T9" fmla="*/ 2147483646 h 6013"/>
              <a:gd name="T10" fmla="*/ 2147483646 w 4367"/>
              <a:gd name="T11" fmla="*/ 2147483646 h 6013"/>
              <a:gd name="T12" fmla="*/ 2147483646 w 4367"/>
              <a:gd name="T13" fmla="*/ 2147483646 h 6013"/>
              <a:gd name="T14" fmla="*/ 2147483646 w 4367"/>
              <a:gd name="T15" fmla="*/ 2147483646 h 6013"/>
              <a:gd name="T16" fmla="*/ 2147483646 w 4367"/>
              <a:gd name="T17" fmla="*/ 2147483646 h 6013"/>
              <a:gd name="T18" fmla="*/ 0 w 4367"/>
              <a:gd name="T19" fmla="*/ 2147483646 h 6013"/>
              <a:gd name="T20" fmla="*/ 0 w 4367"/>
              <a:gd name="T21" fmla="*/ 2147483646 h 6013"/>
              <a:gd name="T22" fmla="*/ 2147483646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4"/>
            <a:srcRect/>
            <a:stretch>
              <a:fillRect/>
            </a:stretch>
          </a:blipFill>
          <a:ln>
            <a:noFill/>
          </a:ln>
        </p:spPr>
        <p:txBody>
          <a:bodyPr/>
          <a:lstStyle/>
          <a:p>
            <a:endParaRPr lang="zh-CN" altLang="en-US" sz="1350">
              <a:latin typeface="Adobe Heiti Std R" charset="-122"/>
              <a:ea typeface="Adobe Heiti Std R" charset="-122"/>
              <a:cs typeface="Adobe Heiti Std R" charset="-122"/>
            </a:endParaRPr>
          </a:p>
        </p:txBody>
      </p:sp>
      <p:sp>
        <p:nvSpPr>
          <p:cNvPr id="18441" name="Freeform 6"/>
          <p:cNvSpPr>
            <a:spLocks/>
          </p:cNvSpPr>
          <p:nvPr/>
        </p:nvSpPr>
        <p:spPr bwMode="auto">
          <a:xfrm>
            <a:off x="5595343" y="4314825"/>
            <a:ext cx="1874044" cy="953691"/>
          </a:xfrm>
          <a:custGeom>
            <a:avLst/>
            <a:gdLst>
              <a:gd name="T0" fmla="*/ 2147483646 w 4367"/>
              <a:gd name="T1" fmla="*/ 2147483646 h 2224"/>
              <a:gd name="T2" fmla="*/ 2147483646 w 4367"/>
              <a:gd name="T3" fmla="*/ 2147483646 h 2224"/>
              <a:gd name="T4" fmla="*/ 2147483646 w 4367"/>
              <a:gd name="T5" fmla="*/ 2147483646 h 2224"/>
              <a:gd name="T6" fmla="*/ 2147483646 w 4367"/>
              <a:gd name="T7" fmla="*/ 0 h 2224"/>
              <a:gd name="T8" fmla="*/ 2147483646 w 4367"/>
              <a:gd name="T9" fmla="*/ 2147483646 h 2224"/>
              <a:gd name="T10" fmla="*/ 2147483646 w 4367"/>
              <a:gd name="T11" fmla="*/ 2147483646 h 2224"/>
              <a:gd name="T12" fmla="*/ 2147483646 w 4367"/>
              <a:gd name="T13" fmla="*/ 2147483646 h 2224"/>
              <a:gd name="T14" fmla="*/ 2147483646 w 4367"/>
              <a:gd name="T15" fmla="*/ 2147483646 h 2224"/>
              <a:gd name="T16" fmla="*/ 2147483646 w 4367"/>
              <a:gd name="T17" fmla="*/ 2147483646 h 2224"/>
              <a:gd name="T18" fmla="*/ 2147483646 w 4367"/>
              <a:gd name="T19" fmla="*/ 2147483646 h 2224"/>
              <a:gd name="T20" fmla="*/ 2147483646 w 4367"/>
              <a:gd name="T21" fmla="*/ 2147483646 h 2224"/>
              <a:gd name="T22" fmla="*/ 0 w 4367"/>
              <a:gd name="T23" fmla="*/ 2147483646 h 2224"/>
              <a:gd name="T24" fmla="*/ 0 w 4367"/>
              <a:gd name="T25" fmla="*/ 2147483646 h 2224"/>
              <a:gd name="T26" fmla="*/ 2147483646 w 4367"/>
              <a:gd name="T27" fmla="*/ 2147483646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Adobe Heiti Std R" charset="-122"/>
              <a:ea typeface="Adobe Heiti Std R" charset="-122"/>
              <a:cs typeface="Adobe Heiti Std R" charset="-122"/>
            </a:endParaRPr>
          </a:p>
        </p:txBody>
      </p:sp>
      <p:sp>
        <p:nvSpPr>
          <p:cNvPr id="18442" name="Freeform 7"/>
          <p:cNvSpPr>
            <a:spLocks/>
          </p:cNvSpPr>
          <p:nvPr/>
        </p:nvSpPr>
        <p:spPr bwMode="auto">
          <a:xfrm>
            <a:off x="5595343" y="1808560"/>
            <a:ext cx="1874044" cy="2580084"/>
          </a:xfrm>
          <a:custGeom>
            <a:avLst/>
            <a:gdLst>
              <a:gd name="T0" fmla="*/ 2147483646 w 4367"/>
              <a:gd name="T1" fmla="*/ 0 h 6013"/>
              <a:gd name="T2" fmla="*/ 2147483646 w 4367"/>
              <a:gd name="T3" fmla="*/ 0 h 6013"/>
              <a:gd name="T4" fmla="*/ 2147483646 w 4367"/>
              <a:gd name="T5" fmla="*/ 2147483646 h 6013"/>
              <a:gd name="T6" fmla="*/ 2147483646 w 4367"/>
              <a:gd name="T7" fmla="*/ 2147483646 h 6013"/>
              <a:gd name="T8" fmla="*/ 2147483646 w 4367"/>
              <a:gd name="T9" fmla="*/ 2147483646 h 6013"/>
              <a:gd name="T10" fmla="*/ 2147483646 w 4367"/>
              <a:gd name="T11" fmla="*/ 2147483646 h 6013"/>
              <a:gd name="T12" fmla="*/ 2147483646 w 4367"/>
              <a:gd name="T13" fmla="*/ 2147483646 h 6013"/>
              <a:gd name="T14" fmla="*/ 2147483646 w 4367"/>
              <a:gd name="T15" fmla="*/ 2147483646 h 6013"/>
              <a:gd name="T16" fmla="*/ 2147483646 w 4367"/>
              <a:gd name="T17" fmla="*/ 2147483646 h 6013"/>
              <a:gd name="T18" fmla="*/ 0 w 4367"/>
              <a:gd name="T19" fmla="*/ 2147483646 h 6013"/>
              <a:gd name="T20" fmla="*/ 0 w 4367"/>
              <a:gd name="T21" fmla="*/ 2147483646 h 6013"/>
              <a:gd name="T22" fmla="*/ 2147483646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5"/>
            <a:srcRect/>
            <a:stretch>
              <a:fillRect/>
            </a:stretch>
          </a:blipFill>
          <a:ln>
            <a:noFill/>
          </a:ln>
        </p:spPr>
        <p:txBody>
          <a:bodyPr/>
          <a:lstStyle/>
          <a:p>
            <a:endParaRPr lang="zh-CN" altLang="en-US" sz="1350">
              <a:latin typeface="Adobe Heiti Std R" charset="-122"/>
              <a:ea typeface="Adobe Heiti Std R" charset="-122"/>
              <a:cs typeface="Adobe Heiti Std R" charset="-122"/>
            </a:endParaRPr>
          </a:p>
        </p:txBody>
      </p:sp>
      <p:sp>
        <p:nvSpPr>
          <p:cNvPr id="18443" name="TextBox 23"/>
          <p:cNvSpPr txBox="1">
            <a:spLocks noChangeArrowheads="1"/>
          </p:cNvSpPr>
          <p:nvPr/>
        </p:nvSpPr>
        <p:spPr bwMode="auto">
          <a:xfrm>
            <a:off x="1577657" y="4530060"/>
            <a:ext cx="20233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algn="ctr" eaLnBrk="1" hangingPunct="1">
              <a:spcBef>
                <a:spcPct val="0"/>
              </a:spcBef>
              <a:buFontTx/>
              <a:buNone/>
            </a:pPr>
            <a:r>
              <a:rPr lang="zh-CN" altLang="en-US" sz="2800">
                <a:solidFill>
                  <a:srgbClr val="FFFFFF"/>
                </a:solidFill>
                <a:latin typeface="Adobe Heiti Std R" charset="-122"/>
                <a:ea typeface="Adobe Heiti Std R" charset="-122"/>
                <a:cs typeface="Adobe Heiti Std R" charset="-122"/>
              </a:rPr>
              <a:t>微软</a:t>
            </a:r>
            <a:r>
              <a:rPr lang="zh-CN" altLang="en-US" sz="2800" smtClean="0">
                <a:solidFill>
                  <a:srgbClr val="FFFFFF"/>
                </a:solidFill>
                <a:latin typeface="Adobe Heiti Std R" charset="-122"/>
                <a:ea typeface="Adobe Heiti Std R" charset="-122"/>
                <a:cs typeface="Adobe Heiti Std R" charset="-122"/>
              </a:rPr>
              <a:t>创新杯</a:t>
            </a:r>
            <a:endParaRPr lang="zh-CN" altLang="en-US" sz="2800" dirty="0">
              <a:solidFill>
                <a:srgbClr val="FFFFFF"/>
              </a:solidFill>
              <a:latin typeface="Adobe Heiti Std R" charset="-122"/>
              <a:ea typeface="Adobe Heiti Std R" charset="-122"/>
              <a:cs typeface="Adobe Heiti Std R" charset="-122"/>
            </a:endParaRPr>
          </a:p>
        </p:txBody>
      </p:sp>
      <p:sp>
        <p:nvSpPr>
          <p:cNvPr id="18444" name="TextBox 24"/>
          <p:cNvSpPr txBox="1">
            <a:spLocks noChangeArrowheads="1"/>
          </p:cNvSpPr>
          <p:nvPr/>
        </p:nvSpPr>
        <p:spPr bwMode="auto">
          <a:xfrm>
            <a:off x="3601047" y="4555768"/>
            <a:ext cx="1893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algn="ctr" eaLnBrk="1" hangingPunct="1">
              <a:spcBef>
                <a:spcPct val="0"/>
              </a:spcBef>
              <a:buFontTx/>
              <a:buNone/>
            </a:pPr>
            <a:r>
              <a:rPr lang="en-US" altLang="zh-CN" sz="2800" smtClean="0">
                <a:solidFill>
                  <a:srgbClr val="FFFFFF"/>
                </a:solidFill>
                <a:latin typeface="Adobe Heiti Std R" charset="-122"/>
                <a:ea typeface="Adobe Heiti Std R" charset="-122"/>
                <a:cs typeface="Adobe Heiti Std R" charset="-122"/>
              </a:rPr>
              <a:t>ACM</a:t>
            </a:r>
            <a:r>
              <a:rPr lang="zh-CN" altLang="en-US" sz="2800" dirty="0" smtClean="0">
                <a:solidFill>
                  <a:srgbClr val="FFFFFF"/>
                </a:solidFill>
                <a:latin typeface="Adobe Heiti Std R" charset="-122"/>
                <a:ea typeface="Adobe Heiti Std R" charset="-122"/>
                <a:cs typeface="Adobe Heiti Std R" charset="-122"/>
              </a:rPr>
              <a:t>大赛</a:t>
            </a:r>
            <a:endParaRPr lang="zh-CN" altLang="en-US" sz="2800" dirty="0">
              <a:solidFill>
                <a:srgbClr val="FFFFFF"/>
              </a:solidFill>
              <a:latin typeface="Adobe Heiti Std R" charset="-122"/>
              <a:ea typeface="Adobe Heiti Std R" charset="-122"/>
              <a:cs typeface="Adobe Heiti Std R" charset="-122"/>
            </a:endParaRPr>
          </a:p>
        </p:txBody>
      </p:sp>
      <p:sp>
        <p:nvSpPr>
          <p:cNvPr id="18445" name="TextBox 25"/>
          <p:cNvSpPr txBox="1">
            <a:spLocks noChangeArrowheads="1"/>
          </p:cNvSpPr>
          <p:nvPr/>
        </p:nvSpPr>
        <p:spPr bwMode="auto">
          <a:xfrm>
            <a:off x="5644159" y="4545808"/>
            <a:ext cx="17537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algn="ctr" eaLnBrk="1" hangingPunct="1">
              <a:spcBef>
                <a:spcPct val="0"/>
              </a:spcBef>
              <a:buFontTx/>
              <a:buNone/>
            </a:pPr>
            <a:r>
              <a:rPr lang="zh-CN" altLang="en-US" sz="2800" dirty="0">
                <a:solidFill>
                  <a:srgbClr val="FFFFFF"/>
                </a:solidFill>
                <a:latin typeface="Adobe Heiti Std R" charset="-122"/>
                <a:ea typeface="Adobe Heiti Std R" charset="-122"/>
                <a:cs typeface="Adobe Heiti Std R" charset="-122"/>
              </a:rPr>
              <a:t>时刻</a:t>
            </a:r>
            <a:r>
              <a:rPr lang="zh-CN" altLang="en-US" sz="2800" dirty="0" smtClean="0">
                <a:solidFill>
                  <a:srgbClr val="FFFFFF"/>
                </a:solidFill>
                <a:latin typeface="Adobe Heiti Std R" charset="-122"/>
                <a:ea typeface="Adobe Heiti Std R" charset="-122"/>
                <a:cs typeface="Adobe Heiti Std R" charset="-122"/>
              </a:rPr>
              <a:t>团队</a:t>
            </a:r>
            <a:endParaRPr lang="en-US" altLang="zh-CN" sz="2800" dirty="0">
              <a:solidFill>
                <a:srgbClr val="FFFFFF"/>
              </a:solidFill>
              <a:latin typeface="Adobe Heiti Std R" charset="-122"/>
              <a:ea typeface="Adobe Heiti Std R" charset="-122"/>
              <a:cs typeface="Adobe Heiti Std R" charset="-122"/>
            </a:endParaRPr>
          </a:p>
        </p:txBody>
      </p:sp>
      <p:sp>
        <p:nvSpPr>
          <p:cNvPr id="14" name="TextBox 76"/>
          <p:cNvSpPr txBox="1">
            <a:spLocks noChangeArrowheads="1"/>
          </p:cNvSpPr>
          <p:nvPr/>
        </p:nvSpPr>
        <p:spPr bwMode="auto">
          <a:xfrm>
            <a:off x="1771738" y="1006246"/>
            <a:ext cx="1778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eaLnBrk="1" hangingPunct="1">
              <a:spcBef>
                <a:spcPct val="0"/>
              </a:spcBef>
              <a:buFontTx/>
              <a:buNone/>
            </a:pPr>
            <a:r>
              <a:rPr lang="zh-CN" altLang="en-US" sz="4500" dirty="0">
                <a:solidFill>
                  <a:schemeClr val="accent2"/>
                </a:solidFill>
                <a:latin typeface="Adobe Heiti Std R" charset="-122"/>
                <a:ea typeface="Adobe Heiti Std R" charset="-122"/>
                <a:cs typeface="Adobe Heiti Std R" charset="-122"/>
              </a:rPr>
              <a:t>成就</a:t>
            </a:r>
          </a:p>
        </p:txBody>
      </p:sp>
      <p:sp>
        <p:nvSpPr>
          <p:cNvPr id="15" name="Freeform 5"/>
          <p:cNvSpPr>
            <a:spLocks/>
          </p:cNvSpPr>
          <p:nvPr/>
        </p:nvSpPr>
        <p:spPr bwMode="auto">
          <a:xfrm>
            <a:off x="663678" y="906066"/>
            <a:ext cx="949025" cy="1024130"/>
          </a:xfrm>
          <a:custGeom>
            <a:avLst/>
            <a:gdLst>
              <a:gd name="T0" fmla="*/ 2147483646 w 925"/>
              <a:gd name="T1" fmla="*/ 0 h 925"/>
              <a:gd name="T2" fmla="*/ 2147483646 w 925"/>
              <a:gd name="T3" fmla="*/ 2147483646 h 925"/>
              <a:gd name="T4" fmla="*/ 0 w 925"/>
              <a:gd name="T5" fmla="*/ 2147483646 h 925"/>
              <a:gd name="T6" fmla="*/ 2147483646 w 925"/>
              <a:gd name="T7" fmla="*/ 0 h 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5" h="925">
                <a:moveTo>
                  <a:pt x="925" y="0"/>
                </a:moveTo>
                <a:lnTo>
                  <a:pt x="925" y="925"/>
                </a:lnTo>
                <a:lnTo>
                  <a:pt x="0" y="925"/>
                </a:lnTo>
                <a:lnTo>
                  <a:pt x="925" y="0"/>
                </a:lnTo>
                <a:close/>
              </a:path>
            </a:pathLst>
          </a:custGeom>
          <a:solidFill>
            <a:srgbClr val="00B0F0"/>
          </a:solidFill>
          <a:ln>
            <a:noFill/>
          </a:ln>
        </p:spPr>
        <p:txBody>
          <a:bodyPr/>
          <a:lstStyle/>
          <a:p>
            <a:endParaRPr lang="zh-CN" altLang="en-US" sz="1350">
              <a:latin typeface="Adobe Heiti Std R" charset="-122"/>
              <a:ea typeface="Adobe Heiti Std R" charset="-122"/>
              <a:cs typeface="Adobe Heiti Std R" charset="-122"/>
            </a:endParaRPr>
          </a:p>
        </p:txBody>
      </p:sp>
      <p:sp>
        <p:nvSpPr>
          <p:cNvPr id="16" name="Freeform 6"/>
          <p:cNvSpPr>
            <a:spLocks/>
          </p:cNvSpPr>
          <p:nvPr/>
        </p:nvSpPr>
        <p:spPr bwMode="auto">
          <a:xfrm>
            <a:off x="1037947" y="1083469"/>
            <a:ext cx="609284" cy="655565"/>
          </a:xfrm>
          <a:custGeom>
            <a:avLst/>
            <a:gdLst>
              <a:gd name="T0" fmla="*/ 2147483646 w 592"/>
              <a:gd name="T1" fmla="*/ 0 h 592"/>
              <a:gd name="T2" fmla="*/ 2147483646 w 592"/>
              <a:gd name="T3" fmla="*/ 2147483646 h 592"/>
              <a:gd name="T4" fmla="*/ 0 w 592"/>
              <a:gd name="T5" fmla="*/ 2147483646 h 592"/>
              <a:gd name="T6" fmla="*/ 2147483646 w 592"/>
              <a:gd name="T7" fmla="*/ 0 h 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2" h="592">
                <a:moveTo>
                  <a:pt x="592" y="0"/>
                </a:moveTo>
                <a:lnTo>
                  <a:pt x="592" y="592"/>
                </a:lnTo>
                <a:lnTo>
                  <a:pt x="0" y="592"/>
                </a:lnTo>
                <a:lnTo>
                  <a:pt x="592" y="0"/>
                </a:lnTo>
                <a:close/>
              </a:path>
            </a:pathLst>
          </a:custGeom>
          <a:solidFill>
            <a:srgbClr val="FFFF00"/>
          </a:solidFill>
          <a:ln>
            <a:noFill/>
          </a:ln>
        </p:spPr>
        <p:txBody>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1388198727"/>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00" fill="hold"/>
                                        <p:tgtEl>
                                          <p:spTgt spid="15"/>
                                        </p:tgtEl>
                                        <p:attrNameLst>
                                          <p:attrName>ppt_x</p:attrName>
                                        </p:attrNameLst>
                                      </p:cBhvr>
                                      <p:tavLst>
                                        <p:tav tm="0">
                                          <p:val>
                                            <p:strVal val="0-#ppt_w/2"/>
                                          </p:val>
                                        </p:tav>
                                        <p:tav tm="100000">
                                          <p:val>
                                            <p:strVal val="#ppt_x"/>
                                          </p:val>
                                        </p:tav>
                                      </p:tavLst>
                                    </p:anim>
                                    <p:anim calcmode="lin" valueType="num">
                                      <p:cBhvr additive="base">
                                        <p:cTn id="12" dur="300" fill="hold"/>
                                        <p:tgtEl>
                                          <p:spTgt spid="15"/>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4"/>
                                        </p:tgtEl>
                                        <p:attrNameLst>
                                          <p:attrName>style.visibility</p:attrName>
                                        </p:attrNameLst>
                                      </p:cBhvr>
                                      <p:to>
                                        <p:strVal val="visible"/>
                                      </p:to>
                                    </p:set>
                                    <p:anim calcmode="lin" valueType="num">
                                      <p:cBhvr>
                                        <p:cTn id="16"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4"/>
                                        </p:tgtEl>
                                        <p:attrNameLst>
                                          <p:attrName>ppt_y</p:attrName>
                                        </p:attrNameLst>
                                      </p:cBhvr>
                                      <p:tavLst>
                                        <p:tav tm="0">
                                          <p:val>
                                            <p:strVal val="#ppt_y"/>
                                          </p:val>
                                        </p:tav>
                                        <p:tav tm="100000">
                                          <p:val>
                                            <p:strVal val="#ppt_y"/>
                                          </p:val>
                                        </p:tav>
                                      </p:tavLst>
                                    </p:anim>
                                    <p:anim calcmode="lin" valueType="num">
                                      <p:cBhvr>
                                        <p:cTn id="18"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4"/>
                                        </p:tgtEl>
                                      </p:cBhvr>
                                    </p:animEffect>
                                  </p:childTnLst>
                                </p:cTn>
                              </p:par>
                            </p:childTnLst>
                          </p:cTn>
                        </p:par>
                        <p:par>
                          <p:cTn id="21" fill="hold">
                            <p:stCondLst>
                              <p:cond delay="740"/>
                            </p:stCondLst>
                            <p:childTnLst>
                              <p:par>
                                <p:cTn id="22" presetID="22" presetClass="entr" presetSubtype="1" fill="hold" grpId="0" nodeType="afterEffect">
                                  <p:stCondLst>
                                    <p:cond delay="2000"/>
                                  </p:stCondLst>
                                  <p:childTnLst>
                                    <p:set>
                                      <p:cBhvr>
                                        <p:cTn id="23" dur="1" fill="hold">
                                          <p:stCondLst>
                                            <p:cond delay="0"/>
                                          </p:stCondLst>
                                        </p:cTn>
                                        <p:tgtEl>
                                          <p:spTgt spid="18438"/>
                                        </p:tgtEl>
                                        <p:attrNameLst>
                                          <p:attrName>style.visibility</p:attrName>
                                        </p:attrNameLst>
                                      </p:cBhvr>
                                      <p:to>
                                        <p:strVal val="visible"/>
                                      </p:to>
                                    </p:set>
                                    <p:animEffect transition="in" filter="wipe(up)">
                                      <p:cBhvr>
                                        <p:cTn id="24" dur="1000"/>
                                        <p:tgtEl>
                                          <p:spTgt spid="18438"/>
                                        </p:tgtEl>
                                      </p:cBhvr>
                                    </p:animEffect>
                                  </p:childTnLst>
                                </p:cTn>
                              </p:par>
                            </p:childTnLst>
                          </p:cTn>
                        </p:par>
                        <p:par>
                          <p:cTn id="25" fill="hold">
                            <p:stCondLst>
                              <p:cond delay="3740"/>
                            </p:stCondLst>
                            <p:childTnLst>
                              <p:par>
                                <p:cTn id="26" presetID="22" presetClass="entr" presetSubtype="1" fill="hold" grpId="0" nodeType="afterEffect">
                                  <p:stCondLst>
                                    <p:cond delay="0"/>
                                  </p:stCondLst>
                                  <p:childTnLst>
                                    <p:set>
                                      <p:cBhvr>
                                        <p:cTn id="27" dur="1" fill="hold">
                                          <p:stCondLst>
                                            <p:cond delay="0"/>
                                          </p:stCondLst>
                                        </p:cTn>
                                        <p:tgtEl>
                                          <p:spTgt spid="18437"/>
                                        </p:tgtEl>
                                        <p:attrNameLst>
                                          <p:attrName>style.visibility</p:attrName>
                                        </p:attrNameLst>
                                      </p:cBhvr>
                                      <p:to>
                                        <p:strVal val="visible"/>
                                      </p:to>
                                    </p:set>
                                    <p:animEffect transition="in" filter="wipe(up)">
                                      <p:cBhvr>
                                        <p:cTn id="28" dur="1000"/>
                                        <p:tgtEl>
                                          <p:spTgt spid="18437"/>
                                        </p:tgtEl>
                                      </p:cBhvr>
                                    </p:animEffect>
                                  </p:childTnLst>
                                </p:cTn>
                              </p:par>
                            </p:childTnLst>
                          </p:cTn>
                        </p:par>
                        <p:par>
                          <p:cTn id="29" fill="hold">
                            <p:stCondLst>
                              <p:cond delay="4740"/>
                            </p:stCondLst>
                            <p:childTnLst>
                              <p:par>
                                <p:cTn id="30" presetID="22" presetClass="entr" presetSubtype="1" fill="hold" grpId="0" nodeType="afterEffect">
                                  <p:stCondLst>
                                    <p:cond delay="0"/>
                                  </p:stCondLst>
                                  <p:childTnLst>
                                    <p:set>
                                      <p:cBhvr>
                                        <p:cTn id="31" dur="1" fill="hold">
                                          <p:stCondLst>
                                            <p:cond delay="0"/>
                                          </p:stCondLst>
                                        </p:cTn>
                                        <p:tgtEl>
                                          <p:spTgt spid="18443"/>
                                        </p:tgtEl>
                                        <p:attrNameLst>
                                          <p:attrName>style.visibility</p:attrName>
                                        </p:attrNameLst>
                                      </p:cBhvr>
                                      <p:to>
                                        <p:strVal val="visible"/>
                                      </p:to>
                                    </p:set>
                                    <p:animEffect transition="in" filter="wipe(up)">
                                      <p:cBhvr>
                                        <p:cTn id="32" dur="1000"/>
                                        <p:tgtEl>
                                          <p:spTgt spid="18443"/>
                                        </p:tgtEl>
                                      </p:cBhvr>
                                    </p:animEffect>
                                  </p:childTnLst>
                                </p:cTn>
                              </p:par>
                            </p:childTnLst>
                          </p:cTn>
                        </p:par>
                        <p:par>
                          <p:cTn id="33" fill="hold">
                            <p:stCondLst>
                              <p:cond delay="5740"/>
                            </p:stCondLst>
                            <p:childTnLst>
                              <p:par>
                                <p:cTn id="34" presetID="22" presetClass="entr" presetSubtype="1" fill="hold" grpId="0" nodeType="afterEffect">
                                  <p:stCondLst>
                                    <p:cond delay="2000"/>
                                  </p:stCondLst>
                                  <p:childTnLst>
                                    <p:set>
                                      <p:cBhvr>
                                        <p:cTn id="35" dur="1" fill="hold">
                                          <p:stCondLst>
                                            <p:cond delay="0"/>
                                          </p:stCondLst>
                                        </p:cTn>
                                        <p:tgtEl>
                                          <p:spTgt spid="18440"/>
                                        </p:tgtEl>
                                        <p:attrNameLst>
                                          <p:attrName>style.visibility</p:attrName>
                                        </p:attrNameLst>
                                      </p:cBhvr>
                                      <p:to>
                                        <p:strVal val="visible"/>
                                      </p:to>
                                    </p:set>
                                    <p:animEffect transition="in" filter="wipe(up)">
                                      <p:cBhvr>
                                        <p:cTn id="36" dur="1000"/>
                                        <p:tgtEl>
                                          <p:spTgt spid="18440"/>
                                        </p:tgtEl>
                                      </p:cBhvr>
                                    </p:animEffect>
                                  </p:childTnLst>
                                </p:cTn>
                              </p:par>
                            </p:childTnLst>
                          </p:cTn>
                        </p:par>
                        <p:par>
                          <p:cTn id="37" fill="hold">
                            <p:stCondLst>
                              <p:cond delay="8740"/>
                            </p:stCondLst>
                            <p:childTnLst>
                              <p:par>
                                <p:cTn id="38" presetID="22" presetClass="entr" presetSubtype="1" fill="hold" grpId="0" nodeType="afterEffect">
                                  <p:stCondLst>
                                    <p:cond delay="0"/>
                                  </p:stCondLst>
                                  <p:childTnLst>
                                    <p:set>
                                      <p:cBhvr>
                                        <p:cTn id="39" dur="1" fill="hold">
                                          <p:stCondLst>
                                            <p:cond delay="0"/>
                                          </p:stCondLst>
                                        </p:cTn>
                                        <p:tgtEl>
                                          <p:spTgt spid="18439"/>
                                        </p:tgtEl>
                                        <p:attrNameLst>
                                          <p:attrName>style.visibility</p:attrName>
                                        </p:attrNameLst>
                                      </p:cBhvr>
                                      <p:to>
                                        <p:strVal val="visible"/>
                                      </p:to>
                                    </p:set>
                                    <p:animEffect transition="in" filter="wipe(up)">
                                      <p:cBhvr>
                                        <p:cTn id="40" dur="1000"/>
                                        <p:tgtEl>
                                          <p:spTgt spid="18439"/>
                                        </p:tgtEl>
                                      </p:cBhvr>
                                    </p:animEffect>
                                  </p:childTnLst>
                                </p:cTn>
                              </p:par>
                            </p:childTnLst>
                          </p:cTn>
                        </p:par>
                        <p:par>
                          <p:cTn id="41" fill="hold">
                            <p:stCondLst>
                              <p:cond delay="9740"/>
                            </p:stCondLst>
                            <p:childTnLst>
                              <p:par>
                                <p:cTn id="42" presetID="22" presetClass="entr" presetSubtype="1" fill="hold" grpId="0" nodeType="afterEffect">
                                  <p:stCondLst>
                                    <p:cond delay="0"/>
                                  </p:stCondLst>
                                  <p:childTnLst>
                                    <p:set>
                                      <p:cBhvr>
                                        <p:cTn id="43" dur="1" fill="hold">
                                          <p:stCondLst>
                                            <p:cond delay="0"/>
                                          </p:stCondLst>
                                        </p:cTn>
                                        <p:tgtEl>
                                          <p:spTgt spid="18444"/>
                                        </p:tgtEl>
                                        <p:attrNameLst>
                                          <p:attrName>style.visibility</p:attrName>
                                        </p:attrNameLst>
                                      </p:cBhvr>
                                      <p:to>
                                        <p:strVal val="visible"/>
                                      </p:to>
                                    </p:set>
                                    <p:animEffect transition="in" filter="wipe(up)">
                                      <p:cBhvr>
                                        <p:cTn id="44" dur="1000"/>
                                        <p:tgtEl>
                                          <p:spTgt spid="18444"/>
                                        </p:tgtEl>
                                      </p:cBhvr>
                                    </p:animEffect>
                                  </p:childTnLst>
                                </p:cTn>
                              </p:par>
                            </p:childTnLst>
                          </p:cTn>
                        </p:par>
                        <p:par>
                          <p:cTn id="45" fill="hold">
                            <p:stCondLst>
                              <p:cond delay="10740"/>
                            </p:stCondLst>
                            <p:childTnLst>
                              <p:par>
                                <p:cTn id="46" presetID="22" presetClass="entr" presetSubtype="1" fill="hold" grpId="0" nodeType="afterEffect">
                                  <p:stCondLst>
                                    <p:cond delay="1000"/>
                                  </p:stCondLst>
                                  <p:childTnLst>
                                    <p:set>
                                      <p:cBhvr>
                                        <p:cTn id="47" dur="1" fill="hold">
                                          <p:stCondLst>
                                            <p:cond delay="0"/>
                                          </p:stCondLst>
                                        </p:cTn>
                                        <p:tgtEl>
                                          <p:spTgt spid="18442"/>
                                        </p:tgtEl>
                                        <p:attrNameLst>
                                          <p:attrName>style.visibility</p:attrName>
                                        </p:attrNameLst>
                                      </p:cBhvr>
                                      <p:to>
                                        <p:strVal val="visible"/>
                                      </p:to>
                                    </p:set>
                                    <p:animEffect transition="in" filter="wipe(up)">
                                      <p:cBhvr>
                                        <p:cTn id="48" dur="1000"/>
                                        <p:tgtEl>
                                          <p:spTgt spid="18442"/>
                                        </p:tgtEl>
                                      </p:cBhvr>
                                    </p:animEffect>
                                  </p:childTnLst>
                                </p:cTn>
                              </p:par>
                            </p:childTnLst>
                          </p:cTn>
                        </p:par>
                        <p:par>
                          <p:cTn id="49" fill="hold">
                            <p:stCondLst>
                              <p:cond delay="12740"/>
                            </p:stCondLst>
                            <p:childTnLst>
                              <p:par>
                                <p:cTn id="50" presetID="22" presetClass="entr" presetSubtype="1" fill="hold" grpId="0" nodeType="afterEffect">
                                  <p:stCondLst>
                                    <p:cond delay="0"/>
                                  </p:stCondLst>
                                  <p:childTnLst>
                                    <p:set>
                                      <p:cBhvr>
                                        <p:cTn id="51" dur="1" fill="hold">
                                          <p:stCondLst>
                                            <p:cond delay="0"/>
                                          </p:stCondLst>
                                        </p:cTn>
                                        <p:tgtEl>
                                          <p:spTgt spid="18441"/>
                                        </p:tgtEl>
                                        <p:attrNameLst>
                                          <p:attrName>style.visibility</p:attrName>
                                        </p:attrNameLst>
                                      </p:cBhvr>
                                      <p:to>
                                        <p:strVal val="visible"/>
                                      </p:to>
                                    </p:set>
                                    <p:animEffect transition="in" filter="wipe(up)">
                                      <p:cBhvr>
                                        <p:cTn id="52" dur="1000"/>
                                        <p:tgtEl>
                                          <p:spTgt spid="18441"/>
                                        </p:tgtEl>
                                      </p:cBhvr>
                                    </p:animEffect>
                                  </p:childTnLst>
                                </p:cTn>
                              </p:par>
                            </p:childTnLst>
                          </p:cTn>
                        </p:par>
                        <p:par>
                          <p:cTn id="53" fill="hold">
                            <p:stCondLst>
                              <p:cond delay="13740"/>
                            </p:stCondLst>
                            <p:childTnLst>
                              <p:par>
                                <p:cTn id="54" presetID="22" presetClass="entr" presetSubtype="1" fill="hold" grpId="0" nodeType="afterEffect">
                                  <p:stCondLst>
                                    <p:cond delay="0"/>
                                  </p:stCondLst>
                                  <p:childTnLst>
                                    <p:set>
                                      <p:cBhvr>
                                        <p:cTn id="55" dur="1" fill="hold">
                                          <p:stCondLst>
                                            <p:cond delay="0"/>
                                          </p:stCondLst>
                                        </p:cTn>
                                        <p:tgtEl>
                                          <p:spTgt spid="18445"/>
                                        </p:tgtEl>
                                        <p:attrNameLst>
                                          <p:attrName>style.visibility</p:attrName>
                                        </p:attrNameLst>
                                      </p:cBhvr>
                                      <p:to>
                                        <p:strVal val="visible"/>
                                      </p:to>
                                    </p:set>
                                    <p:animEffect transition="in" filter="wipe(up)">
                                      <p:cBhvr>
                                        <p:cTn id="56" dur="1000"/>
                                        <p:tgtEl>
                                          <p:spTgt spid="18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1"/>
      <p:bldP spid="18438" grpId="0" animBg="1"/>
      <p:bldP spid="18439" grpId="0" animBg="1"/>
      <p:bldP spid="18440" grpId="0" animBg="1"/>
      <p:bldP spid="18441" grpId="0" animBg="1"/>
      <p:bldP spid="18442" grpId="0" animBg="1"/>
      <p:bldP spid="18443" grpId="0"/>
      <p:bldP spid="18444" grpId="0"/>
      <p:bldP spid="18445" grpId="0"/>
      <p:bldP spid="14" grpId="0" autoUpdateAnimBg="0"/>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4" name="矩形 13"/>
          <p:cNvSpPr/>
          <p:nvPr/>
        </p:nvSpPr>
        <p:spPr>
          <a:xfrm rot="2918152">
            <a:off x="920587" y="-2660002"/>
            <a:ext cx="7567799" cy="1309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5" name="文本框 14"/>
          <p:cNvSpPr txBox="1"/>
          <p:nvPr/>
        </p:nvSpPr>
        <p:spPr>
          <a:xfrm>
            <a:off x="288924" y="3040637"/>
            <a:ext cx="5581676" cy="1200329"/>
          </a:xfrm>
          <a:prstGeom prst="rect">
            <a:avLst/>
          </a:prstGeom>
          <a:noFill/>
        </p:spPr>
        <p:txBody>
          <a:bodyPr wrap="square" rtlCol="0">
            <a:spAutoFit/>
          </a:bodyPr>
          <a:lstStyle/>
          <a:p>
            <a:pPr algn="ctr"/>
            <a:r>
              <a:rPr lang="zh-CN" altLang="en-US" sz="2400" dirty="0">
                <a:latin typeface="Adobe Heiti Std R" charset="-122"/>
                <a:ea typeface="Adobe Heiti Std R" charset="-122"/>
                <a:cs typeface="Adobe Heiti Std R" charset="-122"/>
              </a:rPr>
              <a:t>创青春全国大学生创业大赛</a:t>
            </a:r>
          </a:p>
          <a:p>
            <a:pPr algn="ctr"/>
            <a:r>
              <a:rPr lang="zh-CN" altLang="en-US" sz="2400" dirty="0">
                <a:latin typeface="Adobe Heiti Std R" charset="-122"/>
                <a:ea typeface="Adobe Heiti Std R" charset="-122"/>
                <a:cs typeface="Adobe Heiti Std R" charset="-122"/>
              </a:rPr>
              <a:t>创业实践</a:t>
            </a:r>
            <a:r>
              <a:rPr lang="zh-CN" altLang="en-US" sz="2400" dirty="0" smtClean="0">
                <a:latin typeface="Adobe Heiti Std R" charset="-122"/>
                <a:ea typeface="Adobe Heiti Std R" charset="-122"/>
                <a:cs typeface="Adobe Heiti Std R" charset="-122"/>
              </a:rPr>
              <a:t>赛 金奖</a:t>
            </a:r>
          </a:p>
          <a:p>
            <a:pPr algn="ctr"/>
            <a:r>
              <a:rPr lang="zh-CN" altLang="en-US" sz="2400" dirty="0" smtClean="0">
                <a:latin typeface="Adobe Heiti Std R" charset="-122"/>
                <a:ea typeface="Adobe Heiti Std R" charset="-122"/>
                <a:cs typeface="Adobe Heiti Std R" charset="-122"/>
              </a:rPr>
              <a:t>创业计划赛 金奖</a:t>
            </a:r>
            <a:endParaRPr lang="zh-CN" altLang="en-US" sz="2400" dirty="0">
              <a:latin typeface="Adobe Heiti Std R" charset="-122"/>
              <a:ea typeface="Adobe Heiti Std R" charset="-122"/>
              <a:cs typeface="Adobe Heiti Std R" charset="-122"/>
            </a:endParaRPr>
          </a:p>
        </p:txBody>
      </p:sp>
      <p:sp>
        <p:nvSpPr>
          <p:cNvPr id="16" name="矩形 15"/>
          <p:cNvSpPr/>
          <p:nvPr/>
        </p:nvSpPr>
        <p:spPr>
          <a:xfrm>
            <a:off x="569058" y="2127250"/>
            <a:ext cx="4730815" cy="646331"/>
          </a:xfrm>
          <a:prstGeom prst="rect">
            <a:avLst/>
          </a:prstGeom>
        </p:spPr>
        <p:txBody>
          <a:bodyPr wrap="square">
            <a:spAutoFit/>
          </a:bodyPr>
          <a:lstStyle/>
          <a:p>
            <a:pPr lvl="0"/>
            <a:r>
              <a:rPr lang="zh-CN" altLang="en-US" sz="3600" dirty="0">
                <a:solidFill>
                  <a:prstClr val="black"/>
                </a:solidFill>
                <a:latin typeface="Adobe Heiti Std R" charset="-122"/>
                <a:ea typeface="Adobe Heiti Std R" charset="-122"/>
                <a:cs typeface="Adobe Heiti Std R" charset="-122"/>
              </a:rPr>
              <a:t>全美数学建模 三等奖</a:t>
            </a:r>
          </a:p>
        </p:txBody>
      </p:sp>
      <p:sp>
        <p:nvSpPr>
          <p:cNvPr id="17" name="矩形 16"/>
          <p:cNvSpPr/>
          <p:nvPr/>
        </p:nvSpPr>
        <p:spPr>
          <a:xfrm>
            <a:off x="4292000" y="2633524"/>
            <a:ext cx="4856813" cy="1077218"/>
          </a:xfrm>
          <a:prstGeom prst="rect">
            <a:avLst/>
          </a:prstGeom>
        </p:spPr>
        <p:txBody>
          <a:bodyPr wrap="square">
            <a:spAutoFit/>
          </a:bodyPr>
          <a:lstStyle/>
          <a:p>
            <a:pPr lvl="0" algn="ctr"/>
            <a:r>
              <a:rPr lang="zh-CN" altLang="en-US" sz="3200" dirty="0">
                <a:solidFill>
                  <a:prstClr val="black"/>
                </a:solidFill>
                <a:latin typeface="Adobe Heiti Std R" charset="-122"/>
                <a:ea typeface="Adobe Heiti Std R" charset="-122"/>
                <a:cs typeface="Adobe Heiti Std R" charset="-122"/>
              </a:rPr>
              <a:t>英特尔杯</a:t>
            </a:r>
            <a:r>
              <a:rPr lang="en-US" altLang="zh-CN" sz="3200" dirty="0">
                <a:solidFill>
                  <a:prstClr val="black"/>
                </a:solidFill>
                <a:latin typeface="Adobe Heiti Std R" charset="-122"/>
                <a:ea typeface="Adobe Heiti Std R" charset="-122"/>
                <a:cs typeface="Adobe Heiti Std R" charset="-122"/>
              </a:rPr>
              <a:t>\</a:t>
            </a:r>
            <a:r>
              <a:rPr lang="zh-CN" altLang="en-US" sz="3200" dirty="0">
                <a:solidFill>
                  <a:prstClr val="black"/>
                </a:solidFill>
                <a:latin typeface="Adobe Heiti Std R" charset="-122"/>
                <a:ea typeface="Adobe Heiti Std R" charset="-122"/>
                <a:cs typeface="Adobe Heiti Std R" charset="-122"/>
              </a:rPr>
              <a:t>软件设计大赛</a:t>
            </a:r>
            <a:endParaRPr lang="en-US" altLang="zh-CN" sz="3200" dirty="0">
              <a:solidFill>
                <a:prstClr val="black"/>
              </a:solidFill>
              <a:latin typeface="Adobe Heiti Std R" charset="-122"/>
              <a:ea typeface="Adobe Heiti Std R" charset="-122"/>
              <a:cs typeface="Adobe Heiti Std R" charset="-122"/>
            </a:endParaRPr>
          </a:p>
          <a:p>
            <a:pPr lvl="0" algn="ctr"/>
            <a:r>
              <a:rPr lang="zh-CN" altLang="en-US" sz="3200" dirty="0">
                <a:solidFill>
                  <a:prstClr val="black"/>
                </a:solidFill>
                <a:latin typeface="Adobe Heiti Std R" charset="-122"/>
                <a:ea typeface="Adobe Heiti Std R" charset="-122"/>
                <a:cs typeface="Adobe Heiti Std R" charset="-122"/>
              </a:rPr>
              <a:t>三等奖</a:t>
            </a:r>
          </a:p>
        </p:txBody>
      </p:sp>
      <p:sp>
        <p:nvSpPr>
          <p:cNvPr id="18" name="矩形 17"/>
          <p:cNvSpPr/>
          <p:nvPr/>
        </p:nvSpPr>
        <p:spPr>
          <a:xfrm>
            <a:off x="2449642" y="5309799"/>
            <a:ext cx="7591425" cy="507831"/>
          </a:xfrm>
          <a:prstGeom prst="rect">
            <a:avLst/>
          </a:prstGeom>
        </p:spPr>
        <p:txBody>
          <a:bodyPr wrap="square">
            <a:spAutoFit/>
          </a:bodyPr>
          <a:lstStyle/>
          <a:p>
            <a:pPr lvl="0"/>
            <a:r>
              <a:rPr lang="zh-CN" altLang="en-US" sz="2700" dirty="0">
                <a:solidFill>
                  <a:prstClr val="black"/>
                </a:solidFill>
                <a:latin typeface="Adobe Heiti Std R" charset="-122"/>
                <a:ea typeface="Adobe Heiti Std R" charset="-122"/>
                <a:cs typeface="Adobe Heiti Std R" charset="-122"/>
              </a:rPr>
              <a:t>全国大学生计算机设计大赛 三等奖</a:t>
            </a:r>
          </a:p>
        </p:txBody>
      </p:sp>
      <p:sp>
        <p:nvSpPr>
          <p:cNvPr id="19" name="矩形 18"/>
          <p:cNvSpPr/>
          <p:nvPr/>
        </p:nvSpPr>
        <p:spPr>
          <a:xfrm>
            <a:off x="163642" y="4532508"/>
            <a:ext cx="4572000" cy="507831"/>
          </a:xfrm>
          <a:prstGeom prst="rect">
            <a:avLst/>
          </a:prstGeom>
        </p:spPr>
        <p:txBody>
          <a:bodyPr>
            <a:spAutoFit/>
          </a:bodyPr>
          <a:lstStyle/>
          <a:p>
            <a:pPr lvl="0"/>
            <a:r>
              <a:rPr lang="zh-CN" altLang="en-US" sz="2700" dirty="0">
                <a:solidFill>
                  <a:prstClr val="black"/>
                </a:solidFill>
                <a:latin typeface="Adobe Heiti Std R" charset="-122"/>
                <a:ea typeface="Adobe Heiti Std R" charset="-122"/>
                <a:cs typeface="Adobe Heiti Std R" charset="-122"/>
              </a:rPr>
              <a:t>新浪天气背景大赛 三等奖</a:t>
            </a:r>
          </a:p>
        </p:txBody>
      </p:sp>
      <p:sp>
        <p:nvSpPr>
          <p:cNvPr id="20" name="矩形 19"/>
          <p:cNvSpPr/>
          <p:nvPr/>
        </p:nvSpPr>
        <p:spPr>
          <a:xfrm>
            <a:off x="4735642" y="3779301"/>
            <a:ext cx="5276850" cy="923330"/>
          </a:xfrm>
          <a:prstGeom prst="rect">
            <a:avLst/>
          </a:prstGeom>
        </p:spPr>
        <p:txBody>
          <a:bodyPr wrap="square">
            <a:spAutoFit/>
          </a:bodyPr>
          <a:lstStyle/>
          <a:p>
            <a:pPr lvl="0" algn="ctr"/>
            <a:r>
              <a:rPr lang="zh-CN" altLang="en-US" sz="2700" dirty="0">
                <a:solidFill>
                  <a:prstClr val="black"/>
                </a:solidFill>
                <a:latin typeface="Adobe Heiti Std R" charset="-122"/>
                <a:ea typeface="Adobe Heiti Std R" charset="-122"/>
                <a:cs typeface="Adobe Heiti Std R" charset="-122"/>
              </a:rPr>
              <a:t>亚马逊种子杯 </a:t>
            </a:r>
            <a:endParaRPr lang="en-US" altLang="zh-CN" sz="2700" dirty="0">
              <a:solidFill>
                <a:prstClr val="black"/>
              </a:solidFill>
              <a:latin typeface="Adobe Heiti Std R" charset="-122"/>
              <a:ea typeface="Adobe Heiti Std R" charset="-122"/>
              <a:cs typeface="Adobe Heiti Std R" charset="-122"/>
            </a:endParaRPr>
          </a:p>
          <a:p>
            <a:pPr lvl="0" algn="ctr"/>
            <a:r>
              <a:rPr lang="zh-CN" altLang="en-US" sz="2700" dirty="0">
                <a:solidFill>
                  <a:prstClr val="black"/>
                </a:solidFill>
                <a:latin typeface="Adobe Heiti Std R" charset="-122"/>
                <a:ea typeface="Adobe Heiti Std R" charset="-122"/>
                <a:cs typeface="Adobe Heiti Std R" charset="-122"/>
              </a:rPr>
              <a:t>编程</a:t>
            </a:r>
            <a:r>
              <a:rPr lang="en-US" altLang="zh-CN" sz="2700" dirty="0">
                <a:solidFill>
                  <a:prstClr val="black"/>
                </a:solidFill>
                <a:latin typeface="Adobe Heiti Std R" charset="-122"/>
                <a:ea typeface="Adobe Heiti Std R" charset="-122"/>
                <a:cs typeface="Adobe Heiti Std R" charset="-122"/>
              </a:rPr>
              <a:t>PK</a:t>
            </a:r>
            <a:r>
              <a:rPr lang="zh-CN" altLang="en-US" sz="2700" dirty="0">
                <a:solidFill>
                  <a:prstClr val="black"/>
                </a:solidFill>
                <a:latin typeface="Adobe Heiti Std R" charset="-122"/>
                <a:ea typeface="Adobe Heiti Std R" charset="-122"/>
                <a:cs typeface="Adobe Heiti Std R" charset="-122"/>
              </a:rPr>
              <a:t>赛 二等奖</a:t>
            </a:r>
          </a:p>
        </p:txBody>
      </p:sp>
      <p:sp>
        <p:nvSpPr>
          <p:cNvPr id="21" name="矩形 20"/>
          <p:cNvSpPr/>
          <p:nvPr/>
        </p:nvSpPr>
        <p:spPr>
          <a:xfrm>
            <a:off x="4449891" y="1471477"/>
            <a:ext cx="3590925" cy="461665"/>
          </a:xfrm>
          <a:prstGeom prst="rect">
            <a:avLst/>
          </a:prstGeom>
        </p:spPr>
        <p:txBody>
          <a:bodyPr wrap="square">
            <a:spAutoFit/>
          </a:bodyPr>
          <a:lstStyle/>
          <a:p>
            <a:pPr lvl="0"/>
            <a:r>
              <a:rPr lang="en-US" altLang="zh-CN" sz="2400" dirty="0">
                <a:solidFill>
                  <a:prstClr val="black"/>
                </a:solidFill>
                <a:latin typeface="Adobe Heiti Std R" charset="-122"/>
                <a:ea typeface="Adobe Heiti Std R" charset="-122"/>
                <a:cs typeface="Adobe Heiti Std R" charset="-122"/>
              </a:rPr>
              <a:t>nubia•</a:t>
            </a:r>
            <a:r>
              <a:rPr lang="zh-CN" altLang="en-US" sz="2400" dirty="0">
                <a:solidFill>
                  <a:prstClr val="black"/>
                </a:solidFill>
                <a:latin typeface="Adobe Heiti Std R" charset="-122"/>
                <a:ea typeface="Adobe Heiti Std R" charset="-122"/>
                <a:cs typeface="Adobe Heiti Std R" charset="-122"/>
              </a:rPr>
              <a:t>飞航杯 二等奖</a:t>
            </a:r>
          </a:p>
        </p:txBody>
      </p:sp>
      <p:sp>
        <p:nvSpPr>
          <p:cNvPr id="13" name="TextBox 76"/>
          <p:cNvSpPr txBox="1">
            <a:spLocks noChangeArrowheads="1"/>
          </p:cNvSpPr>
          <p:nvPr/>
        </p:nvSpPr>
        <p:spPr bwMode="auto">
          <a:xfrm>
            <a:off x="1771738" y="1006246"/>
            <a:ext cx="1778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eaLnBrk="1" hangingPunct="1">
              <a:spcBef>
                <a:spcPct val="0"/>
              </a:spcBef>
              <a:buFontTx/>
              <a:buNone/>
            </a:pPr>
            <a:r>
              <a:rPr lang="zh-CN" altLang="en-US" sz="4500" dirty="0">
                <a:solidFill>
                  <a:schemeClr val="accent2"/>
                </a:solidFill>
                <a:latin typeface="Adobe Heiti Std R" charset="-122"/>
                <a:ea typeface="Adobe Heiti Std R" charset="-122"/>
                <a:cs typeface="Adobe Heiti Std R" charset="-122"/>
              </a:rPr>
              <a:t>成就</a:t>
            </a:r>
          </a:p>
        </p:txBody>
      </p:sp>
      <p:sp>
        <p:nvSpPr>
          <p:cNvPr id="22" name="Freeform 5"/>
          <p:cNvSpPr>
            <a:spLocks/>
          </p:cNvSpPr>
          <p:nvPr/>
        </p:nvSpPr>
        <p:spPr bwMode="auto">
          <a:xfrm>
            <a:off x="663678" y="906066"/>
            <a:ext cx="949025" cy="1024130"/>
          </a:xfrm>
          <a:custGeom>
            <a:avLst/>
            <a:gdLst>
              <a:gd name="T0" fmla="*/ 2147483646 w 925"/>
              <a:gd name="T1" fmla="*/ 0 h 925"/>
              <a:gd name="T2" fmla="*/ 2147483646 w 925"/>
              <a:gd name="T3" fmla="*/ 2147483646 h 925"/>
              <a:gd name="T4" fmla="*/ 0 w 925"/>
              <a:gd name="T5" fmla="*/ 2147483646 h 925"/>
              <a:gd name="T6" fmla="*/ 2147483646 w 925"/>
              <a:gd name="T7" fmla="*/ 0 h 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5" h="925">
                <a:moveTo>
                  <a:pt x="925" y="0"/>
                </a:moveTo>
                <a:lnTo>
                  <a:pt x="925" y="925"/>
                </a:lnTo>
                <a:lnTo>
                  <a:pt x="0" y="925"/>
                </a:lnTo>
                <a:lnTo>
                  <a:pt x="925" y="0"/>
                </a:lnTo>
                <a:close/>
              </a:path>
            </a:pathLst>
          </a:custGeom>
          <a:solidFill>
            <a:srgbClr val="00B0F0"/>
          </a:solidFill>
          <a:ln>
            <a:noFill/>
          </a:ln>
        </p:spPr>
        <p:txBody>
          <a:bodyPr/>
          <a:lstStyle/>
          <a:p>
            <a:endParaRPr lang="zh-CN" altLang="en-US" sz="1350">
              <a:latin typeface="Adobe Heiti Std R" charset="-122"/>
              <a:ea typeface="Adobe Heiti Std R" charset="-122"/>
              <a:cs typeface="Adobe Heiti Std R" charset="-122"/>
            </a:endParaRPr>
          </a:p>
        </p:txBody>
      </p:sp>
      <p:sp>
        <p:nvSpPr>
          <p:cNvPr id="23" name="Freeform 6"/>
          <p:cNvSpPr>
            <a:spLocks/>
          </p:cNvSpPr>
          <p:nvPr/>
        </p:nvSpPr>
        <p:spPr bwMode="auto">
          <a:xfrm>
            <a:off x="1037947" y="1083469"/>
            <a:ext cx="609284" cy="655565"/>
          </a:xfrm>
          <a:custGeom>
            <a:avLst/>
            <a:gdLst>
              <a:gd name="T0" fmla="*/ 2147483646 w 592"/>
              <a:gd name="T1" fmla="*/ 0 h 592"/>
              <a:gd name="T2" fmla="*/ 2147483646 w 592"/>
              <a:gd name="T3" fmla="*/ 2147483646 h 592"/>
              <a:gd name="T4" fmla="*/ 0 w 592"/>
              <a:gd name="T5" fmla="*/ 2147483646 h 592"/>
              <a:gd name="T6" fmla="*/ 2147483646 w 592"/>
              <a:gd name="T7" fmla="*/ 0 h 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2" h="592">
                <a:moveTo>
                  <a:pt x="592" y="0"/>
                </a:moveTo>
                <a:lnTo>
                  <a:pt x="592" y="592"/>
                </a:lnTo>
                <a:lnTo>
                  <a:pt x="0" y="592"/>
                </a:lnTo>
                <a:lnTo>
                  <a:pt x="592" y="0"/>
                </a:lnTo>
                <a:close/>
              </a:path>
            </a:pathLst>
          </a:custGeom>
          <a:solidFill>
            <a:srgbClr val="FFFF00"/>
          </a:solidFill>
          <a:ln>
            <a:noFill/>
          </a:ln>
        </p:spPr>
        <p:txBody>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936627722"/>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300" fill="hold"/>
                                        <p:tgtEl>
                                          <p:spTgt spid="22"/>
                                        </p:tgtEl>
                                        <p:attrNameLst>
                                          <p:attrName>ppt_x</p:attrName>
                                        </p:attrNameLst>
                                      </p:cBhvr>
                                      <p:tavLst>
                                        <p:tav tm="0">
                                          <p:val>
                                            <p:strVal val="0-#ppt_w/2"/>
                                          </p:val>
                                        </p:tav>
                                        <p:tav tm="100000">
                                          <p:val>
                                            <p:strVal val="#ppt_x"/>
                                          </p:val>
                                        </p:tav>
                                      </p:tavLst>
                                    </p:anim>
                                    <p:anim calcmode="lin" valueType="num">
                                      <p:cBhvr additive="base">
                                        <p:cTn id="8" dur="3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300" fill="hold"/>
                                        <p:tgtEl>
                                          <p:spTgt spid="23"/>
                                        </p:tgtEl>
                                        <p:attrNameLst>
                                          <p:attrName>ppt_x</p:attrName>
                                        </p:attrNameLst>
                                      </p:cBhvr>
                                      <p:tavLst>
                                        <p:tav tm="0">
                                          <p:val>
                                            <p:strVal val="0-#ppt_w/2"/>
                                          </p:val>
                                        </p:tav>
                                        <p:tav tm="100000">
                                          <p:val>
                                            <p:strVal val="#ppt_x"/>
                                          </p:val>
                                        </p:tav>
                                      </p:tavLst>
                                    </p:anim>
                                    <p:anim calcmode="lin" valueType="num">
                                      <p:cBhvr additive="base">
                                        <p:cTn id="12" dur="3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7" dur="1000" fill="hold"/>
                                        <p:tgtEl>
                                          <p:spTgt spid="13"/>
                                        </p:tgtEl>
                                        <p:attrNameLst>
                                          <p:attrName>ppt_y</p:attrName>
                                        </p:attrNameLst>
                                      </p:cBhvr>
                                      <p:tavLst>
                                        <p:tav tm="0">
                                          <p:val>
                                            <p:strVal val="#ppt_y"/>
                                          </p:val>
                                        </p:tav>
                                        <p:tav tm="100000">
                                          <p:val>
                                            <p:strVal val="#ppt_y"/>
                                          </p:val>
                                        </p:tav>
                                      </p:tavLst>
                                    </p:anim>
                                    <p:anim calcmode="lin" valueType="num">
                                      <p:cBhvr>
                                        <p:cTn id="18"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9"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1000" tmFilter="0,0; .5, 1; 1, 1"/>
                                        <p:tgtEl>
                                          <p:spTgt spid="13"/>
                                        </p:tgtEl>
                                      </p:cBhvr>
                                    </p:animEffect>
                                  </p:childTnLst>
                                </p:cTn>
                              </p:par>
                            </p:childTnLst>
                          </p:cTn>
                        </p:par>
                        <p:par>
                          <p:cTn id="21" fill="hold">
                            <p:stCondLst>
                              <p:cond delay="14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childTnLst>
                                </p:cTn>
                              </p:par>
                              <p:par>
                                <p:cTn id="34" presetID="10" presetClass="entr" presetSubtype="0" fill="hold" grpId="0" nodeType="withEffect">
                                  <p:stCondLst>
                                    <p:cond delay="9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childTnLst>
                                </p:cTn>
                              </p:par>
                              <p:par>
                                <p:cTn id="40" presetID="10" presetClass="entr" presetSubtype="0" fill="hold" grpId="0" nodeType="withEffect">
                                  <p:stCondLst>
                                    <p:cond delay="9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13" grpId="0" autoUpdateAnimBg="0"/>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837923" y="2609322"/>
            <a:ext cx="2589170" cy="1015663"/>
          </a:xfrm>
          <a:prstGeom prst="rect">
            <a:avLst/>
          </a:prstGeom>
          <a:noFill/>
        </p:spPr>
        <p:txBody>
          <a:bodyPr wrap="none" rtlCol="0">
            <a:spAutoFit/>
          </a:bodyPr>
          <a:lstStyle/>
          <a:p>
            <a:r>
              <a:rPr lang="en-US" altLang="zh-CN" sz="6000" dirty="0">
                <a:solidFill>
                  <a:schemeClr val="accent6"/>
                </a:solidFill>
                <a:latin typeface="Adobe Heiti Std R" charset="-122"/>
                <a:ea typeface="Adobe Heiti Std R" charset="-122"/>
                <a:cs typeface="Adobe Heiti Std R" charset="-122"/>
              </a:rPr>
              <a:t>56</a:t>
            </a:r>
            <a:r>
              <a:rPr lang="zh-CN" altLang="zh-CN" sz="6000" dirty="0">
                <a:solidFill>
                  <a:schemeClr val="accent6"/>
                </a:solidFill>
                <a:latin typeface="Adobe Heiti Std R" charset="-122"/>
                <a:ea typeface="Adobe Heiti Std R" charset="-122"/>
                <a:cs typeface="Adobe Heiti Std R" charset="-122"/>
              </a:rPr>
              <a:t>物流</a:t>
            </a:r>
            <a:endParaRPr lang="zh-CN" altLang="en-US" sz="6000" dirty="0">
              <a:solidFill>
                <a:schemeClr val="accent6"/>
              </a:solidFill>
              <a:latin typeface="Adobe Heiti Std R" charset="-122"/>
              <a:ea typeface="Adobe Heiti Std R" charset="-122"/>
              <a:cs typeface="Adobe Heiti Std R" charset="-122"/>
            </a:endParaRPr>
          </a:p>
        </p:txBody>
      </p:sp>
      <p:sp>
        <p:nvSpPr>
          <p:cNvPr id="3" name="文本框 2"/>
          <p:cNvSpPr txBox="1"/>
          <p:nvPr/>
        </p:nvSpPr>
        <p:spPr>
          <a:xfrm>
            <a:off x="145038" y="4871595"/>
            <a:ext cx="3037082" cy="715581"/>
          </a:xfrm>
          <a:prstGeom prst="rect">
            <a:avLst/>
          </a:prstGeom>
          <a:noFill/>
        </p:spPr>
        <p:txBody>
          <a:bodyPr wrap="square" rtlCol="0">
            <a:spAutoFit/>
          </a:bodyPr>
          <a:lstStyle/>
          <a:p>
            <a:r>
              <a:rPr lang="en-US" altLang="zh-CN" sz="4050" dirty="0" err="1">
                <a:solidFill>
                  <a:schemeClr val="accent1"/>
                </a:solidFill>
                <a:latin typeface="Adobe Heiti Std R" charset="-122"/>
                <a:ea typeface="Adobe Heiti Std R" charset="-122"/>
                <a:cs typeface="Adobe Heiti Std R" charset="-122"/>
              </a:rPr>
              <a:t>HealthSlife</a:t>
            </a:r>
            <a:endParaRPr lang="zh-CN" altLang="en-US" sz="4050" dirty="0">
              <a:solidFill>
                <a:schemeClr val="accent1"/>
              </a:solidFill>
              <a:latin typeface="Adobe Heiti Std R" charset="-122"/>
              <a:ea typeface="Adobe Heiti Std R" charset="-122"/>
              <a:cs typeface="Adobe Heiti Std R" charset="-122"/>
            </a:endParaRPr>
          </a:p>
        </p:txBody>
      </p:sp>
      <p:sp>
        <p:nvSpPr>
          <p:cNvPr id="4" name="文本框 3"/>
          <p:cNvSpPr txBox="1"/>
          <p:nvPr/>
        </p:nvSpPr>
        <p:spPr>
          <a:xfrm>
            <a:off x="1998869" y="2837264"/>
            <a:ext cx="1338828" cy="369332"/>
          </a:xfrm>
          <a:prstGeom prst="rect">
            <a:avLst/>
          </a:prstGeom>
          <a:noFill/>
        </p:spPr>
        <p:txBody>
          <a:bodyPr wrap="none" rtlCol="0">
            <a:spAutoFit/>
          </a:bodyPr>
          <a:lstStyle/>
          <a:p>
            <a:r>
              <a:rPr lang="zh-CN" altLang="zh-CN" dirty="0">
                <a:solidFill>
                  <a:schemeClr val="bg1">
                    <a:lumMod val="50000"/>
                  </a:schemeClr>
                </a:solidFill>
                <a:latin typeface="Adobe Heiti Std R" charset="-122"/>
                <a:ea typeface="Adobe Heiti Std R" charset="-122"/>
                <a:cs typeface="Adobe Heiti Std R" charset="-122"/>
              </a:rPr>
              <a:t>种子搜索器</a:t>
            </a:r>
            <a:endParaRPr lang="zh-CN" altLang="en-US" dirty="0">
              <a:solidFill>
                <a:schemeClr val="bg1">
                  <a:lumMod val="50000"/>
                </a:schemeClr>
              </a:solidFill>
              <a:latin typeface="Adobe Heiti Std R" charset="-122"/>
              <a:ea typeface="Adobe Heiti Std R" charset="-122"/>
              <a:cs typeface="Adobe Heiti Std R" charset="-122"/>
            </a:endParaRPr>
          </a:p>
        </p:txBody>
      </p:sp>
      <p:sp>
        <p:nvSpPr>
          <p:cNvPr id="5" name="文本框 4"/>
          <p:cNvSpPr txBox="1"/>
          <p:nvPr/>
        </p:nvSpPr>
        <p:spPr>
          <a:xfrm>
            <a:off x="6433117" y="5093306"/>
            <a:ext cx="1526380" cy="600164"/>
          </a:xfrm>
          <a:prstGeom prst="rect">
            <a:avLst/>
          </a:prstGeom>
          <a:noFill/>
        </p:spPr>
        <p:txBody>
          <a:bodyPr wrap="none" rtlCol="0">
            <a:spAutoFit/>
          </a:bodyPr>
          <a:lstStyle/>
          <a:p>
            <a:r>
              <a:rPr lang="en-US" altLang="zh-CN" sz="3300" dirty="0">
                <a:solidFill>
                  <a:schemeClr val="accent1"/>
                </a:solidFill>
                <a:latin typeface="Adobe Heiti Std R" charset="-122"/>
                <a:ea typeface="Adobe Heiti Std R" charset="-122"/>
                <a:cs typeface="Adobe Heiti Std R" charset="-122"/>
              </a:rPr>
              <a:t>3d</a:t>
            </a:r>
            <a:r>
              <a:rPr lang="zh-CN" altLang="en-US" sz="3300" dirty="0">
                <a:solidFill>
                  <a:schemeClr val="accent1"/>
                </a:solidFill>
                <a:latin typeface="Adobe Heiti Std R" charset="-122"/>
                <a:ea typeface="Adobe Heiti Std R" charset="-122"/>
                <a:cs typeface="Adobe Heiti Std R" charset="-122"/>
              </a:rPr>
              <a:t>打印</a:t>
            </a:r>
          </a:p>
        </p:txBody>
      </p:sp>
      <p:sp>
        <p:nvSpPr>
          <p:cNvPr id="6" name="文本框 5"/>
          <p:cNvSpPr txBox="1"/>
          <p:nvPr/>
        </p:nvSpPr>
        <p:spPr>
          <a:xfrm>
            <a:off x="6692012" y="2020600"/>
            <a:ext cx="2124972" cy="784830"/>
          </a:xfrm>
          <a:prstGeom prst="rect">
            <a:avLst/>
          </a:prstGeom>
          <a:noFill/>
        </p:spPr>
        <p:txBody>
          <a:bodyPr wrap="square" rtlCol="0">
            <a:spAutoFit/>
          </a:bodyPr>
          <a:lstStyle/>
          <a:p>
            <a:r>
              <a:rPr lang="zh-CN" altLang="en-US" sz="4500" dirty="0">
                <a:solidFill>
                  <a:schemeClr val="accent4">
                    <a:lumMod val="60000"/>
                    <a:lumOff val="40000"/>
                  </a:schemeClr>
                </a:solidFill>
                <a:latin typeface="Adobe Heiti Std R" charset="-122"/>
                <a:ea typeface="Adobe Heiti Std R" charset="-122"/>
                <a:cs typeface="Adobe Heiti Std R" charset="-122"/>
              </a:rPr>
              <a:t>买车后</a:t>
            </a:r>
          </a:p>
        </p:txBody>
      </p:sp>
      <p:sp>
        <p:nvSpPr>
          <p:cNvPr id="7" name="文本框 6"/>
          <p:cNvSpPr txBox="1"/>
          <p:nvPr/>
        </p:nvSpPr>
        <p:spPr>
          <a:xfrm>
            <a:off x="4754981" y="4073890"/>
            <a:ext cx="1454244" cy="854080"/>
          </a:xfrm>
          <a:prstGeom prst="rect">
            <a:avLst/>
          </a:prstGeom>
          <a:noFill/>
        </p:spPr>
        <p:txBody>
          <a:bodyPr wrap="none" rtlCol="0">
            <a:spAutoFit/>
          </a:bodyPr>
          <a:lstStyle/>
          <a:p>
            <a:r>
              <a:rPr lang="zh-CN" altLang="en-US" sz="4950" dirty="0">
                <a:solidFill>
                  <a:schemeClr val="accent4">
                    <a:lumMod val="60000"/>
                    <a:lumOff val="40000"/>
                  </a:schemeClr>
                </a:solidFill>
                <a:latin typeface="Adobe Heiti Std R" charset="-122"/>
                <a:ea typeface="Adobe Heiti Std R" charset="-122"/>
                <a:cs typeface="Adobe Heiti Std R" charset="-122"/>
              </a:rPr>
              <a:t>泡泡</a:t>
            </a:r>
          </a:p>
        </p:txBody>
      </p:sp>
      <p:sp>
        <p:nvSpPr>
          <p:cNvPr id="8" name="文本框 7"/>
          <p:cNvSpPr txBox="1"/>
          <p:nvPr/>
        </p:nvSpPr>
        <p:spPr>
          <a:xfrm>
            <a:off x="1965847" y="1660482"/>
            <a:ext cx="2293044" cy="715581"/>
          </a:xfrm>
          <a:prstGeom prst="rect">
            <a:avLst/>
          </a:prstGeom>
          <a:noFill/>
        </p:spPr>
        <p:txBody>
          <a:bodyPr wrap="square" rtlCol="0">
            <a:spAutoFit/>
          </a:bodyPr>
          <a:lstStyle/>
          <a:p>
            <a:r>
              <a:rPr lang="zh-CN" altLang="en-US" sz="4050" dirty="0">
                <a:solidFill>
                  <a:schemeClr val="accent2">
                    <a:lumMod val="60000"/>
                    <a:lumOff val="40000"/>
                  </a:schemeClr>
                </a:solidFill>
                <a:latin typeface="Adobe Heiti Std R" charset="-122"/>
                <a:ea typeface="Adobe Heiti Std R" charset="-122"/>
                <a:cs typeface="Adobe Heiti Std R" charset="-122"/>
              </a:rPr>
              <a:t>开心撞球</a:t>
            </a:r>
          </a:p>
        </p:txBody>
      </p:sp>
      <p:sp>
        <p:nvSpPr>
          <p:cNvPr id="9" name="文本框 8"/>
          <p:cNvSpPr txBox="1"/>
          <p:nvPr/>
        </p:nvSpPr>
        <p:spPr>
          <a:xfrm>
            <a:off x="6692012" y="3750735"/>
            <a:ext cx="2124972" cy="646331"/>
          </a:xfrm>
          <a:prstGeom prst="rect">
            <a:avLst/>
          </a:prstGeom>
          <a:noFill/>
        </p:spPr>
        <p:txBody>
          <a:bodyPr wrap="square" rtlCol="0">
            <a:spAutoFit/>
          </a:bodyPr>
          <a:lstStyle/>
          <a:p>
            <a:r>
              <a:rPr lang="zh-CN" altLang="en-US" sz="3600" dirty="0">
                <a:solidFill>
                  <a:schemeClr val="accent2">
                    <a:lumMod val="60000"/>
                    <a:lumOff val="40000"/>
                  </a:schemeClr>
                </a:solidFill>
                <a:latin typeface="Adobe Heiti Std R" charset="-122"/>
                <a:ea typeface="Adobe Heiti Std R" charset="-122"/>
                <a:cs typeface="Adobe Heiti Std R" charset="-122"/>
              </a:rPr>
              <a:t>保卫星球</a:t>
            </a:r>
          </a:p>
        </p:txBody>
      </p:sp>
      <p:sp>
        <p:nvSpPr>
          <p:cNvPr id="10" name="文本框 9"/>
          <p:cNvSpPr txBox="1"/>
          <p:nvPr/>
        </p:nvSpPr>
        <p:spPr>
          <a:xfrm>
            <a:off x="3849565" y="5316328"/>
            <a:ext cx="1766830" cy="553998"/>
          </a:xfrm>
          <a:prstGeom prst="rect">
            <a:avLst/>
          </a:prstGeom>
          <a:noFill/>
        </p:spPr>
        <p:txBody>
          <a:bodyPr wrap="none" rtlCol="0">
            <a:spAutoFit/>
          </a:bodyPr>
          <a:lstStyle/>
          <a:p>
            <a:r>
              <a:rPr lang="en-US" altLang="zh-CN" sz="3000" dirty="0" err="1">
                <a:solidFill>
                  <a:schemeClr val="bg1">
                    <a:lumMod val="50000"/>
                  </a:schemeClr>
                </a:solidFill>
                <a:latin typeface="Adobe Heiti Std R" charset="-122"/>
                <a:ea typeface="Adobe Heiti Std R" charset="-122"/>
                <a:cs typeface="Adobe Heiti Std R" charset="-122"/>
              </a:rPr>
              <a:t>Ascii</a:t>
            </a:r>
            <a:r>
              <a:rPr lang="zh-CN" altLang="en-US" sz="3000" dirty="0">
                <a:solidFill>
                  <a:schemeClr val="bg1">
                    <a:lumMod val="50000"/>
                  </a:schemeClr>
                </a:solidFill>
                <a:latin typeface="Adobe Heiti Std R" charset="-122"/>
                <a:ea typeface="Adobe Heiti Std R" charset="-122"/>
                <a:cs typeface="Adobe Heiti Std R" charset="-122"/>
              </a:rPr>
              <a:t>官网</a:t>
            </a:r>
          </a:p>
        </p:txBody>
      </p:sp>
      <p:sp>
        <p:nvSpPr>
          <p:cNvPr id="11" name="文本框 10"/>
          <p:cNvSpPr txBox="1"/>
          <p:nvPr/>
        </p:nvSpPr>
        <p:spPr>
          <a:xfrm>
            <a:off x="4937996" y="1213626"/>
            <a:ext cx="2151551" cy="553998"/>
          </a:xfrm>
          <a:prstGeom prst="rect">
            <a:avLst/>
          </a:prstGeom>
          <a:noFill/>
        </p:spPr>
        <p:txBody>
          <a:bodyPr wrap="none" rtlCol="0">
            <a:spAutoFit/>
          </a:bodyPr>
          <a:lstStyle/>
          <a:p>
            <a:r>
              <a:rPr lang="en-US" altLang="zh-CN" sz="3000" dirty="0" err="1">
                <a:solidFill>
                  <a:schemeClr val="bg1">
                    <a:lumMod val="50000"/>
                  </a:schemeClr>
                </a:solidFill>
                <a:latin typeface="Adobe Heiti Std R" charset="-122"/>
                <a:ea typeface="Adobe Heiti Std R" charset="-122"/>
                <a:cs typeface="Adobe Heiti Std R" charset="-122"/>
              </a:rPr>
              <a:t>Ascii</a:t>
            </a:r>
            <a:r>
              <a:rPr lang="zh-CN" altLang="en-US" sz="3000" dirty="0">
                <a:solidFill>
                  <a:schemeClr val="bg1">
                    <a:lumMod val="50000"/>
                  </a:schemeClr>
                </a:solidFill>
                <a:latin typeface="Adobe Heiti Std R" charset="-122"/>
                <a:ea typeface="Adobe Heiti Std R" charset="-122"/>
                <a:cs typeface="Adobe Heiti Std R" charset="-122"/>
              </a:rPr>
              <a:t>公众号</a:t>
            </a:r>
          </a:p>
        </p:txBody>
      </p:sp>
      <p:sp>
        <p:nvSpPr>
          <p:cNvPr id="12" name="文本框 11"/>
          <p:cNvSpPr txBox="1"/>
          <p:nvPr/>
        </p:nvSpPr>
        <p:spPr>
          <a:xfrm>
            <a:off x="298315" y="3500932"/>
            <a:ext cx="2492990" cy="784830"/>
          </a:xfrm>
          <a:prstGeom prst="rect">
            <a:avLst/>
          </a:prstGeom>
          <a:noFill/>
        </p:spPr>
        <p:txBody>
          <a:bodyPr wrap="none" rtlCol="0">
            <a:spAutoFit/>
          </a:bodyPr>
          <a:lstStyle/>
          <a:p>
            <a:r>
              <a:rPr lang="zh-CN" altLang="en-US" sz="4500" dirty="0">
                <a:solidFill>
                  <a:schemeClr val="accent2">
                    <a:lumMod val="50000"/>
                  </a:schemeClr>
                </a:solidFill>
                <a:latin typeface="Adobe Heiti Std R" charset="-122"/>
                <a:ea typeface="Adobe Heiti Std R" charset="-122"/>
                <a:cs typeface="Adobe Heiti Std R" charset="-122"/>
              </a:rPr>
              <a:t>校园在行</a:t>
            </a:r>
          </a:p>
        </p:txBody>
      </p:sp>
      <p:sp>
        <p:nvSpPr>
          <p:cNvPr id="13" name="文本框 12"/>
          <p:cNvSpPr txBox="1"/>
          <p:nvPr/>
        </p:nvSpPr>
        <p:spPr>
          <a:xfrm>
            <a:off x="3178160" y="3847181"/>
            <a:ext cx="1184940" cy="854080"/>
          </a:xfrm>
          <a:prstGeom prst="rect">
            <a:avLst/>
          </a:prstGeom>
          <a:noFill/>
        </p:spPr>
        <p:txBody>
          <a:bodyPr wrap="none" rtlCol="0">
            <a:spAutoFit/>
          </a:bodyPr>
          <a:lstStyle/>
          <a:p>
            <a:r>
              <a:rPr lang="en-US" altLang="zh-CN" sz="4950" dirty="0">
                <a:solidFill>
                  <a:srgbClr val="FF0000"/>
                </a:solidFill>
                <a:latin typeface="Adobe Heiti Std R" charset="-122"/>
                <a:ea typeface="Adobe Heiti Std R" charset="-122"/>
                <a:cs typeface="Adobe Heiti Std R" charset="-122"/>
              </a:rPr>
              <a:t>Dig</a:t>
            </a:r>
            <a:endParaRPr lang="zh-CN" altLang="en-US" sz="4950" dirty="0">
              <a:solidFill>
                <a:srgbClr val="FF0000"/>
              </a:solidFill>
              <a:latin typeface="Adobe Heiti Std R" charset="-122"/>
              <a:ea typeface="Adobe Heiti Std R" charset="-122"/>
              <a:cs typeface="Adobe Heiti Std R" charset="-122"/>
            </a:endParaRPr>
          </a:p>
        </p:txBody>
      </p:sp>
      <p:sp>
        <p:nvSpPr>
          <p:cNvPr id="17" name="TextBox 76"/>
          <p:cNvSpPr txBox="1">
            <a:spLocks noChangeArrowheads="1"/>
          </p:cNvSpPr>
          <p:nvPr/>
        </p:nvSpPr>
        <p:spPr bwMode="auto">
          <a:xfrm>
            <a:off x="1771738" y="1006246"/>
            <a:ext cx="1778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charset="0"/>
                <a:ea typeface="微软雅黑" charset="-122"/>
                <a:cs typeface="微软雅黑" charset="-122"/>
              </a:defRPr>
            </a:lvl1pPr>
            <a:lvl2pPr marL="742950" indent="-285750">
              <a:spcBef>
                <a:spcPct val="20000"/>
              </a:spcBef>
              <a:buChar char="–"/>
              <a:defRPr sz="2000">
                <a:solidFill>
                  <a:srgbClr val="37CCCE"/>
                </a:solidFill>
                <a:latin typeface="Arial" charset="0"/>
                <a:ea typeface="仿宋_GB2312" charset="0"/>
                <a:cs typeface="仿宋_GB2312" charset="0"/>
              </a:defRPr>
            </a:lvl2pPr>
            <a:lvl3pPr marL="1143000" indent="-228600">
              <a:spcBef>
                <a:spcPct val="20000"/>
              </a:spcBef>
              <a:buChar char="•"/>
              <a:defRPr sz="2400">
                <a:solidFill>
                  <a:schemeClr val="tx1"/>
                </a:solidFill>
                <a:latin typeface="Arial" charset="0"/>
                <a:ea typeface="宋体" charset="-122"/>
                <a:cs typeface="仿宋_GB2312" charset="0"/>
              </a:defRPr>
            </a:lvl3pPr>
            <a:lvl4pPr marL="1600200" indent="-228600">
              <a:spcBef>
                <a:spcPct val="20000"/>
              </a:spcBef>
              <a:buChar char="–"/>
              <a:defRPr sz="2000">
                <a:solidFill>
                  <a:schemeClr val="tx1"/>
                </a:solidFill>
                <a:latin typeface="Arial" charset="0"/>
                <a:ea typeface="宋体" charset="-122"/>
                <a:cs typeface="仿宋_GB2312" charset="0"/>
              </a:defRPr>
            </a:lvl4pPr>
            <a:lvl5pPr marL="2057400" indent="-228600">
              <a:spcBef>
                <a:spcPct val="20000"/>
              </a:spcBef>
              <a:buChar char="»"/>
              <a:defRPr sz="2000">
                <a:solidFill>
                  <a:schemeClr val="tx1"/>
                </a:solidFill>
                <a:latin typeface="Arial" charset="0"/>
                <a:ea typeface="宋体" charset="-122"/>
                <a:cs typeface="仿宋_GB2312"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122"/>
                <a:cs typeface="仿宋_GB2312" charset="0"/>
              </a:defRPr>
            </a:lvl9pPr>
          </a:lstStyle>
          <a:p>
            <a:pPr eaLnBrk="1" hangingPunct="1">
              <a:spcBef>
                <a:spcPct val="0"/>
              </a:spcBef>
              <a:buFontTx/>
              <a:buNone/>
            </a:pPr>
            <a:r>
              <a:rPr lang="zh-CN" altLang="en-US" sz="4500" dirty="0">
                <a:solidFill>
                  <a:schemeClr val="accent2"/>
                </a:solidFill>
                <a:latin typeface="Adobe Heiti Std R" charset="-122"/>
                <a:ea typeface="Adobe Heiti Std R" charset="-122"/>
                <a:cs typeface="Adobe Heiti Std R" charset="-122"/>
              </a:rPr>
              <a:t>项目</a:t>
            </a:r>
          </a:p>
        </p:txBody>
      </p:sp>
      <p:sp>
        <p:nvSpPr>
          <p:cNvPr id="18" name="Freeform 5"/>
          <p:cNvSpPr>
            <a:spLocks/>
          </p:cNvSpPr>
          <p:nvPr/>
        </p:nvSpPr>
        <p:spPr bwMode="auto">
          <a:xfrm>
            <a:off x="663678" y="906066"/>
            <a:ext cx="949025" cy="1024130"/>
          </a:xfrm>
          <a:custGeom>
            <a:avLst/>
            <a:gdLst>
              <a:gd name="T0" fmla="*/ 2147483646 w 925"/>
              <a:gd name="T1" fmla="*/ 0 h 925"/>
              <a:gd name="T2" fmla="*/ 2147483646 w 925"/>
              <a:gd name="T3" fmla="*/ 2147483646 h 925"/>
              <a:gd name="T4" fmla="*/ 0 w 925"/>
              <a:gd name="T5" fmla="*/ 2147483646 h 925"/>
              <a:gd name="T6" fmla="*/ 2147483646 w 925"/>
              <a:gd name="T7" fmla="*/ 0 h 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5" h="925">
                <a:moveTo>
                  <a:pt x="925" y="0"/>
                </a:moveTo>
                <a:lnTo>
                  <a:pt x="925" y="925"/>
                </a:lnTo>
                <a:lnTo>
                  <a:pt x="0" y="925"/>
                </a:lnTo>
                <a:lnTo>
                  <a:pt x="925" y="0"/>
                </a:lnTo>
                <a:close/>
              </a:path>
            </a:pathLst>
          </a:custGeom>
          <a:solidFill>
            <a:srgbClr val="00B0F0"/>
          </a:solidFill>
          <a:ln>
            <a:noFill/>
          </a:ln>
        </p:spPr>
        <p:txBody>
          <a:bodyPr/>
          <a:lstStyle/>
          <a:p>
            <a:endParaRPr lang="zh-CN" altLang="en-US" sz="1350">
              <a:latin typeface="Adobe Heiti Std R" charset="-122"/>
              <a:ea typeface="Adobe Heiti Std R" charset="-122"/>
              <a:cs typeface="Adobe Heiti Std R" charset="-122"/>
            </a:endParaRPr>
          </a:p>
        </p:txBody>
      </p:sp>
      <p:sp>
        <p:nvSpPr>
          <p:cNvPr id="19" name="Freeform 6"/>
          <p:cNvSpPr>
            <a:spLocks/>
          </p:cNvSpPr>
          <p:nvPr/>
        </p:nvSpPr>
        <p:spPr bwMode="auto">
          <a:xfrm>
            <a:off x="1037947" y="1083469"/>
            <a:ext cx="609284" cy="655565"/>
          </a:xfrm>
          <a:custGeom>
            <a:avLst/>
            <a:gdLst>
              <a:gd name="T0" fmla="*/ 2147483646 w 592"/>
              <a:gd name="T1" fmla="*/ 0 h 592"/>
              <a:gd name="T2" fmla="*/ 2147483646 w 592"/>
              <a:gd name="T3" fmla="*/ 2147483646 h 592"/>
              <a:gd name="T4" fmla="*/ 0 w 592"/>
              <a:gd name="T5" fmla="*/ 2147483646 h 592"/>
              <a:gd name="T6" fmla="*/ 2147483646 w 592"/>
              <a:gd name="T7" fmla="*/ 0 h 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2" h="592">
                <a:moveTo>
                  <a:pt x="592" y="0"/>
                </a:moveTo>
                <a:lnTo>
                  <a:pt x="592" y="592"/>
                </a:lnTo>
                <a:lnTo>
                  <a:pt x="0" y="592"/>
                </a:lnTo>
                <a:lnTo>
                  <a:pt x="592" y="0"/>
                </a:lnTo>
                <a:close/>
              </a:path>
            </a:pathLst>
          </a:custGeom>
          <a:solidFill>
            <a:srgbClr val="FFFF00"/>
          </a:solidFill>
          <a:ln>
            <a:noFill/>
          </a:ln>
        </p:spPr>
        <p:txBody>
          <a:bodyPr/>
          <a:lstStyle/>
          <a:p>
            <a:endParaRPr lang="zh-CN" altLang="en-US" sz="1350">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27502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0-#ppt_w/2"/>
                                          </p:val>
                                        </p:tav>
                                        <p:tav tm="100000">
                                          <p:val>
                                            <p:strVal val="#ppt_x"/>
                                          </p:val>
                                        </p:tav>
                                      </p:tavLst>
                                    </p:anim>
                                    <p:anim calcmode="lin" valueType="num">
                                      <p:cBhvr additive="base">
                                        <p:cTn id="8" dur="3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300" fill="hold"/>
                                        <p:tgtEl>
                                          <p:spTgt spid="19"/>
                                        </p:tgtEl>
                                        <p:attrNameLst>
                                          <p:attrName>ppt_x</p:attrName>
                                        </p:attrNameLst>
                                      </p:cBhvr>
                                      <p:tavLst>
                                        <p:tav tm="0">
                                          <p:val>
                                            <p:strVal val="0-#ppt_w/2"/>
                                          </p:val>
                                        </p:tav>
                                        <p:tav tm="100000">
                                          <p:val>
                                            <p:strVal val="#ppt_x"/>
                                          </p:val>
                                        </p:tav>
                                      </p:tavLst>
                                    </p:anim>
                                    <p:anim calcmode="lin" valueType="num">
                                      <p:cBhvr additive="base">
                                        <p:cTn id="12" dur="300" fill="hold"/>
                                        <p:tgtEl>
                                          <p:spTgt spid="19"/>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7"/>
                                        </p:tgtEl>
                                        <p:attrNameLst>
                                          <p:attrName>style.visibility</p:attrName>
                                        </p:attrNameLst>
                                      </p:cBhvr>
                                      <p:to>
                                        <p:strVal val="visible"/>
                                      </p:to>
                                    </p:set>
                                    <p:anim calcmode="lin" valueType="num">
                                      <p:cBhvr>
                                        <p:cTn id="16" dur="10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7" dur="1000" fill="hold"/>
                                        <p:tgtEl>
                                          <p:spTgt spid="17"/>
                                        </p:tgtEl>
                                        <p:attrNameLst>
                                          <p:attrName>ppt_y</p:attrName>
                                        </p:attrNameLst>
                                      </p:cBhvr>
                                      <p:tavLst>
                                        <p:tav tm="0">
                                          <p:val>
                                            <p:strVal val="#ppt_y"/>
                                          </p:val>
                                        </p:tav>
                                        <p:tav tm="100000">
                                          <p:val>
                                            <p:strVal val="#ppt_y"/>
                                          </p:val>
                                        </p:tav>
                                      </p:tavLst>
                                    </p:anim>
                                    <p:anim calcmode="lin" valueType="num">
                                      <p:cBhvr>
                                        <p:cTn id="18" dur="10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9" dur="10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1000" tmFilter="0,0; .5, 1; 1, 1"/>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3200"/>
                            </p:stCondLst>
                            <p:childTnLst>
                              <p:par>
                                <p:cTn id="49" presetID="10"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par>
                          <p:cTn id="52" fill="hold">
                            <p:stCondLst>
                              <p:cond delay="3700"/>
                            </p:stCondLst>
                            <p:childTnLst>
                              <p:par>
                                <p:cTn id="53" presetID="10"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4200"/>
                            </p:stCondLst>
                            <p:childTnLst>
                              <p:par>
                                <p:cTn id="57" presetID="10"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7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par>
                          <p:cTn id="64" fill="hold">
                            <p:stCondLst>
                              <p:cond delay="520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7" grpId="0" autoUpdateAnimBg="0"/>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3566" name="Freeform 14"/>
          <p:cNvSpPr>
            <a:spLocks noEditPoints="1"/>
          </p:cNvSpPr>
          <p:nvPr/>
        </p:nvSpPr>
        <p:spPr bwMode="auto">
          <a:xfrm>
            <a:off x="3602099" y="2966702"/>
            <a:ext cx="857513" cy="857513"/>
          </a:xfrm>
          <a:custGeom>
            <a:avLst/>
            <a:gdLst>
              <a:gd name="T0" fmla="*/ 2147483646 w 2703"/>
              <a:gd name="T1" fmla="*/ 0 h 2703"/>
              <a:gd name="T2" fmla="*/ 2147483646 w 2703"/>
              <a:gd name="T3" fmla="*/ 2147483646 h 2703"/>
              <a:gd name="T4" fmla="*/ 2147483646 w 2703"/>
              <a:gd name="T5" fmla="*/ 2147483646 h 2703"/>
              <a:gd name="T6" fmla="*/ 0 w 2703"/>
              <a:gd name="T7" fmla="*/ 2147483646 h 2703"/>
              <a:gd name="T8" fmla="*/ 2147483646 w 2703"/>
              <a:gd name="T9" fmla="*/ 0 h 2703"/>
              <a:gd name="T10" fmla="*/ 2147483646 w 2703"/>
              <a:gd name="T11" fmla="*/ 2147483646 h 2703"/>
              <a:gd name="T12" fmla="*/ 2147483646 w 2703"/>
              <a:gd name="T13" fmla="*/ 2147483646 h 2703"/>
              <a:gd name="T14" fmla="*/ 2147483646 w 2703"/>
              <a:gd name="T15" fmla="*/ 2147483646 h 2703"/>
              <a:gd name="T16" fmla="*/ 2147483646 w 2703"/>
              <a:gd name="T17" fmla="*/ 2147483646 h 2703"/>
              <a:gd name="T18" fmla="*/ 2147483646 w 2703"/>
              <a:gd name="T19" fmla="*/ 2147483646 h 2703"/>
              <a:gd name="T20" fmla="*/ 2147483646 w 2703"/>
              <a:gd name="T21" fmla="*/ 2147483646 h 2703"/>
              <a:gd name="T22" fmla="*/ 2147483646 w 2703"/>
              <a:gd name="T23" fmla="*/ 2147483646 h 2703"/>
              <a:gd name="T24" fmla="*/ 2147483646 w 2703"/>
              <a:gd name="T25" fmla="*/ 2147483646 h 2703"/>
              <a:gd name="T26" fmla="*/ 2147483646 w 2703"/>
              <a:gd name="T27" fmla="*/ 2147483646 h 2703"/>
              <a:gd name="T28" fmla="*/ 2147483646 w 2703"/>
              <a:gd name="T29" fmla="*/ 2147483646 h 2703"/>
              <a:gd name="T30" fmla="*/ 2147483646 w 2703"/>
              <a:gd name="T31" fmla="*/ 2147483646 h 2703"/>
              <a:gd name="T32" fmla="*/ 2147483646 w 2703"/>
              <a:gd name="T33" fmla="*/ 2147483646 h 2703"/>
              <a:gd name="T34" fmla="*/ 2147483646 w 2703"/>
              <a:gd name="T35" fmla="*/ 2147483646 h 27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03" h="2703">
                <a:moveTo>
                  <a:pt x="1351" y="0"/>
                </a:moveTo>
                <a:cubicBezTo>
                  <a:pt x="2098" y="0"/>
                  <a:pt x="2703" y="605"/>
                  <a:pt x="2703" y="1351"/>
                </a:cubicBezTo>
                <a:cubicBezTo>
                  <a:pt x="2703" y="2098"/>
                  <a:pt x="2098" y="2703"/>
                  <a:pt x="1351" y="2703"/>
                </a:cubicBezTo>
                <a:cubicBezTo>
                  <a:pt x="605" y="2703"/>
                  <a:pt x="0" y="2098"/>
                  <a:pt x="0" y="1351"/>
                </a:cubicBezTo>
                <a:cubicBezTo>
                  <a:pt x="0" y="605"/>
                  <a:pt x="605" y="0"/>
                  <a:pt x="1351" y="0"/>
                </a:cubicBezTo>
                <a:close/>
                <a:moveTo>
                  <a:pt x="1351" y="382"/>
                </a:moveTo>
                <a:cubicBezTo>
                  <a:pt x="1887" y="382"/>
                  <a:pt x="2321" y="816"/>
                  <a:pt x="2321" y="1351"/>
                </a:cubicBezTo>
                <a:cubicBezTo>
                  <a:pt x="2321" y="1887"/>
                  <a:pt x="1887" y="2321"/>
                  <a:pt x="1351" y="2321"/>
                </a:cubicBezTo>
                <a:cubicBezTo>
                  <a:pt x="816" y="2321"/>
                  <a:pt x="382" y="1887"/>
                  <a:pt x="382" y="1351"/>
                </a:cubicBezTo>
                <a:cubicBezTo>
                  <a:pt x="382" y="816"/>
                  <a:pt x="816" y="382"/>
                  <a:pt x="1351" y="382"/>
                </a:cubicBezTo>
                <a:close/>
                <a:moveTo>
                  <a:pt x="611" y="1809"/>
                </a:moveTo>
                <a:lnTo>
                  <a:pt x="1388" y="1809"/>
                </a:lnTo>
                <a:lnTo>
                  <a:pt x="1388" y="2095"/>
                </a:lnTo>
                <a:lnTo>
                  <a:pt x="2214" y="1351"/>
                </a:lnTo>
                <a:lnTo>
                  <a:pt x="1388" y="607"/>
                </a:lnTo>
                <a:lnTo>
                  <a:pt x="1388" y="894"/>
                </a:lnTo>
                <a:lnTo>
                  <a:pt x="611" y="894"/>
                </a:lnTo>
                <a:lnTo>
                  <a:pt x="611" y="1809"/>
                </a:lnTo>
                <a:close/>
              </a:path>
            </a:pathLst>
          </a:custGeom>
          <a:solidFill>
            <a:schemeClr val="bg1"/>
          </a:solidFill>
          <a:ln>
            <a:noFill/>
          </a:ln>
        </p:spPr>
        <p:txBody>
          <a:bodyPr/>
          <a:lstStyle/>
          <a:p>
            <a:endParaRPr lang="zh-CN" altLang="en-US" sz="1350">
              <a:solidFill>
                <a:schemeClr val="bg1"/>
              </a:solidFill>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771" y="2614146"/>
            <a:ext cx="3044552" cy="1562625"/>
          </a:xfrm>
          <a:prstGeom prst="rect">
            <a:avLst/>
          </a:prstGeom>
        </p:spPr>
      </p:pic>
      <p:sp>
        <p:nvSpPr>
          <p:cNvPr id="3" name="文本框 2"/>
          <p:cNvSpPr txBox="1"/>
          <p:nvPr/>
        </p:nvSpPr>
        <p:spPr>
          <a:xfrm>
            <a:off x="1143818" y="2783753"/>
            <a:ext cx="2108269" cy="1246495"/>
          </a:xfrm>
          <a:prstGeom prst="rect">
            <a:avLst/>
          </a:prstGeom>
          <a:noFill/>
        </p:spPr>
        <p:txBody>
          <a:bodyPr wrap="none" rtlCol="0">
            <a:spAutoFit/>
          </a:bodyPr>
          <a:lstStyle/>
          <a:p>
            <a:r>
              <a:rPr kumimoji="1" lang="zh-CN" altLang="en-US" sz="7500" b="1" dirty="0">
                <a:solidFill>
                  <a:schemeClr val="bg1"/>
                </a:solidFill>
                <a:latin typeface="Adobe Heiti Std R" charset="-122"/>
                <a:ea typeface="Adobe Heiti Std R" charset="-122"/>
                <a:cs typeface="Adobe Heiti Std R" charset="-122"/>
              </a:rPr>
              <a:t>加入</a:t>
            </a:r>
          </a:p>
        </p:txBody>
      </p:sp>
      <p:sp>
        <p:nvSpPr>
          <p:cNvPr id="2" name="文本框 1"/>
          <p:cNvSpPr txBox="1"/>
          <p:nvPr/>
        </p:nvSpPr>
        <p:spPr>
          <a:xfrm>
            <a:off x="7615003" y="544143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42996749"/>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3566"/>
                                        </p:tgtEl>
                                        <p:attrNameLst>
                                          <p:attrName>style.visibility</p:attrName>
                                        </p:attrNameLst>
                                      </p:cBhvr>
                                      <p:to>
                                        <p:strVal val="visible"/>
                                      </p:to>
                                    </p:set>
                                    <p:animEffect transition="in" filter="wipe(left)">
                                      <p:cBhvr>
                                        <p:cTn id="12" dur="500"/>
                                        <p:tgtEl>
                                          <p:spTgt spid="2356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6"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文本框 1"/>
          <p:cNvSpPr txBox="1"/>
          <p:nvPr/>
        </p:nvSpPr>
        <p:spPr>
          <a:xfrm>
            <a:off x="995512" y="3064671"/>
            <a:ext cx="3536618" cy="2400657"/>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altLang="zh-CN" sz="15000" b="1" dirty="0">
                <a:solidFill>
                  <a:schemeClr val="bg1"/>
                </a:solidFill>
                <a:latin typeface="Adobe Heiti Std R" charset="-122"/>
                <a:ea typeface="Adobe Heiti Std R" charset="-122"/>
                <a:cs typeface="Adobe Heiti Std R" charset="-122"/>
              </a:rPr>
              <a:t>PD</a:t>
            </a:r>
            <a:endParaRPr lang="zh-CN" altLang="en-US" sz="15000" b="1" dirty="0">
              <a:solidFill>
                <a:schemeClr val="bg1"/>
              </a:solidFill>
              <a:latin typeface="Adobe Heiti Std R" charset="-122"/>
              <a:ea typeface="Adobe Heiti Std R" charset="-122"/>
              <a:cs typeface="Adobe Heiti Std R" charset="-122"/>
            </a:endParaRPr>
          </a:p>
        </p:txBody>
      </p:sp>
      <p:sp>
        <p:nvSpPr>
          <p:cNvPr id="5" name="文本框 4"/>
          <p:cNvSpPr txBox="1"/>
          <p:nvPr/>
        </p:nvSpPr>
        <p:spPr>
          <a:xfrm>
            <a:off x="5100753" y="3064671"/>
            <a:ext cx="4043247" cy="2169825"/>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13500" b="1" dirty="0">
                <a:solidFill>
                  <a:schemeClr val="bg1"/>
                </a:solidFill>
                <a:latin typeface="Adobe Heiti Std R" charset="-122"/>
                <a:ea typeface="Adobe Heiti Std R" charset="-122"/>
                <a:cs typeface="Adobe Heiti Std R" charset="-122"/>
              </a:rPr>
              <a:t>开发</a:t>
            </a:r>
          </a:p>
        </p:txBody>
      </p:sp>
      <p:sp>
        <p:nvSpPr>
          <p:cNvPr id="7" name="文本框 6"/>
          <p:cNvSpPr txBox="1"/>
          <p:nvPr/>
        </p:nvSpPr>
        <p:spPr>
          <a:xfrm>
            <a:off x="2100392" y="1177399"/>
            <a:ext cx="5724473"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altLang="zh-CN" sz="8800" b="1" dirty="0" smtClean="0">
                <a:solidFill>
                  <a:schemeClr val="bg1"/>
                </a:solidFill>
                <a:latin typeface="Adobe Heiti Std R" charset="-122"/>
                <a:ea typeface="Adobe Heiti Std R" charset="-122"/>
                <a:cs typeface="Adobe Heiti Std R" charset="-122"/>
              </a:rPr>
              <a:t>ASCII</a:t>
            </a:r>
            <a:r>
              <a:rPr lang="zh-CN" altLang="en-US" sz="8800" b="1" dirty="0" smtClean="0">
                <a:solidFill>
                  <a:schemeClr val="bg1"/>
                </a:solidFill>
                <a:latin typeface="Adobe Heiti Std R" charset="-122"/>
                <a:ea typeface="Adobe Heiti Std R" charset="-122"/>
                <a:cs typeface="Adobe Heiti Std R" charset="-122"/>
              </a:rPr>
              <a:t>组别</a:t>
            </a:r>
            <a:endParaRPr lang="en-US" altLang="zh-CN" sz="8800" b="1" dirty="0" smtClean="0">
              <a:solidFill>
                <a:schemeClr val="bg1"/>
              </a:solidFill>
              <a:latin typeface="Adobe Heiti Std R" charset="-122"/>
              <a:ea typeface="Adobe Heiti Std R" charset="-122"/>
              <a:cs typeface="Adobe Heiti Std R" charset="-122"/>
            </a:endParaRPr>
          </a:p>
        </p:txBody>
      </p:sp>
    </p:spTree>
    <p:extLst>
      <p:ext uri="{BB962C8B-B14F-4D97-AF65-F5344CB8AC3E}">
        <p14:creationId xmlns:p14="http://schemas.microsoft.com/office/powerpoint/2010/main" val="169062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anim calcmode="lin" valueType="num">
                                      <p:cBhvr>
                                        <p:cTn id="18" dur="500" fill="hold"/>
                                        <p:tgtEl>
                                          <p:spTgt spid="2"/>
                                        </p:tgtEl>
                                        <p:attrNameLst>
                                          <p:attrName>ppt_x</p:attrName>
                                        </p:attrNameLst>
                                      </p:cBhvr>
                                      <p:tavLst>
                                        <p:tav tm="0">
                                          <p:val>
                                            <p:fltVal val="0.5"/>
                                          </p:val>
                                        </p:tav>
                                        <p:tav tm="100000">
                                          <p:val>
                                            <p:strVal val="#ppt_x"/>
                                          </p:val>
                                        </p:tav>
                                      </p:tavLst>
                                    </p:anim>
                                    <p:anim calcmode="lin" valueType="num">
                                      <p:cBhvr>
                                        <p:cTn id="19" dur="500" fill="hold"/>
                                        <p:tgtEl>
                                          <p:spTgt spid="2"/>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C032"/>
        </a:solidFill>
        <a:effectLst/>
      </p:bgPr>
    </p:bg>
    <p:spTree>
      <p:nvGrpSpPr>
        <p:cNvPr id="1" name=""/>
        <p:cNvGrpSpPr/>
        <p:nvPr/>
      </p:nvGrpSpPr>
      <p:grpSpPr>
        <a:xfrm>
          <a:off x="0" y="0"/>
          <a:ext cx="0" cy="0"/>
          <a:chOff x="0" y="0"/>
          <a:chExt cx="0" cy="0"/>
        </a:xfrm>
      </p:grpSpPr>
      <p:sp>
        <p:nvSpPr>
          <p:cNvPr id="2" name="文本框 1"/>
          <p:cNvSpPr txBox="1"/>
          <p:nvPr/>
        </p:nvSpPr>
        <p:spPr>
          <a:xfrm>
            <a:off x="2128603" y="1184223"/>
            <a:ext cx="4845108" cy="2631490"/>
          </a:xfrm>
          <a:prstGeom prst="rect">
            <a:avLst/>
          </a:prstGeom>
          <a:noFill/>
        </p:spPr>
        <p:txBody>
          <a:bodyPr wrap="square" rtlCol="0">
            <a:spAutoFit/>
          </a:bodyPr>
          <a:lstStyle/>
          <a:p>
            <a:pPr algn="ctr"/>
            <a:r>
              <a:rPr lang="en-US" altLang="zh-CN" sz="16500" b="1" dirty="0">
                <a:solidFill>
                  <a:schemeClr val="bg1"/>
                </a:solidFill>
                <a:latin typeface="Adobe Heiti Std R" charset="-122"/>
                <a:ea typeface="Adobe Heiti Std R" charset="-122"/>
                <a:cs typeface="Adobe Heiti Std R" charset="-122"/>
              </a:rPr>
              <a:t>PD</a:t>
            </a:r>
            <a:endParaRPr lang="zh-CN" altLang="en-US" sz="16500" b="1" dirty="0">
              <a:solidFill>
                <a:schemeClr val="bg1"/>
              </a:solidFill>
              <a:latin typeface="Adobe Heiti Std R" charset="-122"/>
              <a:ea typeface="Adobe Heiti Std R" charset="-122"/>
              <a:cs typeface="Adobe Heiti Std R" charset="-122"/>
            </a:endParaRPr>
          </a:p>
        </p:txBody>
      </p:sp>
      <p:sp>
        <p:nvSpPr>
          <p:cNvPr id="12" name="文本框 11"/>
          <p:cNvSpPr txBox="1"/>
          <p:nvPr/>
        </p:nvSpPr>
        <p:spPr>
          <a:xfrm>
            <a:off x="6973711" y="5019309"/>
            <a:ext cx="1497189" cy="553998"/>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000" b="1" dirty="0">
                <a:solidFill>
                  <a:schemeClr val="bg1"/>
                </a:solidFill>
                <a:latin typeface="Adobe Heiti Std R" charset="-122"/>
                <a:ea typeface="Adobe Heiti Std R" charset="-122"/>
                <a:cs typeface="Adobe Heiti Std R" charset="-122"/>
              </a:rPr>
              <a:t>招新</a:t>
            </a:r>
          </a:p>
        </p:txBody>
      </p:sp>
      <p:sp>
        <p:nvSpPr>
          <p:cNvPr id="13" name="文本框 12"/>
          <p:cNvSpPr txBox="1"/>
          <p:nvPr/>
        </p:nvSpPr>
        <p:spPr>
          <a:xfrm>
            <a:off x="6973711" y="4582169"/>
            <a:ext cx="966018" cy="553998"/>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000" b="1" dirty="0">
                <a:solidFill>
                  <a:schemeClr val="bg1"/>
                </a:solidFill>
                <a:latin typeface="Adobe Heiti Std R" charset="-122"/>
                <a:ea typeface="Adobe Heiti Std R" charset="-122"/>
                <a:cs typeface="Adobe Heiti Std R" charset="-122"/>
              </a:rPr>
              <a:t>秋季</a:t>
            </a:r>
          </a:p>
        </p:txBody>
      </p:sp>
      <p:sp>
        <p:nvSpPr>
          <p:cNvPr id="14" name="文本框 13"/>
          <p:cNvSpPr txBox="1"/>
          <p:nvPr/>
        </p:nvSpPr>
        <p:spPr>
          <a:xfrm>
            <a:off x="1247701" y="4916876"/>
            <a:ext cx="2182008" cy="415498"/>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altLang="zh-CN" sz="2100" b="1" dirty="0">
                <a:solidFill>
                  <a:schemeClr val="bg1"/>
                </a:solidFill>
                <a:latin typeface="Adobe Heiti Std R" charset="-122"/>
                <a:ea typeface="Adobe Heiti Std R" charset="-122"/>
                <a:cs typeface="Adobe Heiti Std R" charset="-122"/>
              </a:rPr>
              <a:t>ASCII</a:t>
            </a:r>
            <a:r>
              <a:rPr lang="zh-CN" altLang="en-US" sz="2100" b="1" dirty="0">
                <a:solidFill>
                  <a:schemeClr val="bg1"/>
                </a:solidFill>
                <a:latin typeface="Adobe Heiti Std R" charset="-122"/>
                <a:ea typeface="Adobe Heiti Std R" charset="-122"/>
                <a:cs typeface="Adobe Heiti Std R" charset="-122"/>
              </a:rPr>
              <a:t>联合工作室</a:t>
            </a:r>
          </a:p>
        </p:txBody>
      </p:sp>
    </p:spTree>
    <p:extLst>
      <p:ext uri="{BB962C8B-B14F-4D97-AF65-F5344CB8AC3E}">
        <p14:creationId xmlns:p14="http://schemas.microsoft.com/office/powerpoint/2010/main" val="116081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4.1|3.7|1.4|3.6|3.5"/>
</p:tagLst>
</file>

<file path=ppt/tags/tag2.xml><?xml version="1.0" encoding="utf-8"?>
<p:tagLst xmlns:a="http://schemas.openxmlformats.org/drawingml/2006/main" xmlns:r="http://schemas.openxmlformats.org/officeDocument/2006/relationships" xmlns:p="http://schemas.openxmlformats.org/presentationml/2006/main">
  <p:tag name="TIMING" val="|1.7|4.1|3.7|1.4|3.6|3.5"/>
</p:tagLst>
</file>

<file path=ppt/tags/tag3.xml><?xml version="1.0" encoding="utf-8"?>
<p:tagLst xmlns:a="http://schemas.openxmlformats.org/drawingml/2006/main" xmlns:r="http://schemas.openxmlformats.org/officeDocument/2006/relationships" xmlns:p="http://schemas.openxmlformats.org/presentationml/2006/main">
  <p:tag name="TIMING" val="|1.7|4.1|3.7|1.4|3.6|3.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636</TotalTime>
  <Words>3502</Words>
  <Application>Microsoft Macintosh PowerPoint</Application>
  <PresentationFormat>全屏显示(4:3)</PresentationFormat>
  <Paragraphs>244</Paragraphs>
  <Slides>33</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Adobe Heiti Std R</vt:lpstr>
      <vt:lpstr>Calibri</vt:lpstr>
      <vt:lpstr>Calibri Light</vt:lpstr>
      <vt:lpstr>DengXian</vt:lpstr>
      <vt:lpstr>等线</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youvcmr</dc:creator>
  <cp:lastModifiedBy>youvcmr</cp:lastModifiedBy>
  <cp:revision>55</cp:revision>
  <dcterms:created xsi:type="dcterms:W3CDTF">2016-09-10T06:09:51Z</dcterms:created>
  <dcterms:modified xsi:type="dcterms:W3CDTF">2016-09-14T12:30:25Z</dcterms:modified>
</cp:coreProperties>
</file>